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8" r:id="rId4"/>
    <p:sldId id="297" r:id="rId5"/>
    <p:sldId id="296" r:id="rId6"/>
    <p:sldId id="299" r:id="rId7"/>
    <p:sldId id="285" r:id="rId8"/>
    <p:sldId id="286" r:id="rId9"/>
    <p:sldId id="298" r:id="rId10"/>
    <p:sldId id="287" r:id="rId11"/>
    <p:sldId id="288" r:id="rId12"/>
    <p:sldId id="290" r:id="rId13"/>
    <p:sldId id="291" r:id="rId14"/>
    <p:sldId id="289" r:id="rId15"/>
    <p:sldId id="292" r:id="rId16"/>
    <p:sldId id="293" r:id="rId17"/>
    <p:sldId id="294" r:id="rId18"/>
    <p:sldId id="295" r:id="rId19"/>
    <p:sldId id="28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200"/>
    <a:srgbClr val="D07C00"/>
    <a:srgbClr val="E68900"/>
    <a:srgbClr val="FF9900"/>
    <a:srgbClr val="009900"/>
    <a:srgbClr val="FF66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14" autoAdjust="0"/>
    <p:restoredTop sz="94660"/>
  </p:normalViewPr>
  <p:slideViewPr>
    <p:cSldViewPr>
      <p:cViewPr>
        <p:scale>
          <a:sx n="59" d="100"/>
          <a:sy n="59" d="100"/>
        </p:scale>
        <p:origin x="-1758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E2AED9-6052-48D8-90DA-EFDB38C15DD4}" type="doc">
      <dgm:prSet loTypeId="urn:microsoft.com/office/officeart/2005/8/layout/hierarchy5" loCatId="hierarchy" qsTypeId="urn:microsoft.com/office/officeart/2005/8/quickstyle/3d6" qsCatId="3D" csTypeId="urn:microsoft.com/office/officeart/2005/8/colors/accent1_2" csCatId="accent1" phldr="1"/>
      <dgm:spPr/>
    </dgm:pt>
    <dgm:pt modelId="{DE692B48-7ADF-4983-92ED-ED1EF214CF0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1" i="0" u="none" strike="noStrike" cap="none" normalizeH="0" baseline="0" dirty="0" smtClean="0">
              <a:ln/>
              <a:effectLst/>
              <a:latin typeface="Franklin Gothic Medium" pitchFamily="34" charset="0"/>
            </a:rPr>
            <a:t>Parejas Misioneras</a:t>
          </a:r>
          <a:endParaRPr kumimoji="0" lang="es-ES" b="1" i="0" u="none" strike="noStrike" cap="none" normalizeH="0" baseline="0" dirty="0" smtClean="0">
            <a:ln/>
            <a:effectLst/>
            <a:latin typeface="Franklin Gothic Medium" pitchFamily="34" charset="0"/>
          </a:endParaRPr>
        </a:p>
      </dgm:t>
    </dgm:pt>
    <dgm:pt modelId="{E66F72F3-2F98-4518-B0AC-F852CFD02390}" type="parTrans" cxnId="{C65333EF-483B-4D4A-8326-741B008C3945}">
      <dgm:prSet/>
      <dgm:spPr/>
      <dgm:t>
        <a:bodyPr/>
        <a:lstStyle/>
        <a:p>
          <a:endParaRPr lang="es-HN"/>
        </a:p>
      </dgm:t>
    </dgm:pt>
    <dgm:pt modelId="{F420FF77-8151-4B0A-83C1-1681C056F454}" type="sibTrans" cxnId="{C65333EF-483B-4D4A-8326-741B008C3945}">
      <dgm:prSet/>
      <dgm:spPr/>
      <dgm:t>
        <a:bodyPr/>
        <a:lstStyle/>
        <a:p>
          <a:endParaRPr lang="es-HN"/>
        </a:p>
      </dgm:t>
    </dgm:pt>
    <dgm:pt modelId="{5F621FE3-70A4-4A9C-8A3D-353C4A959A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1" i="0" u="none" strike="noStrike" cap="none" normalizeH="0" baseline="0" dirty="0" smtClean="0">
              <a:ln/>
              <a:effectLst/>
              <a:latin typeface="Franklin Gothic Medium" pitchFamily="34" charset="0"/>
            </a:rPr>
            <a:t>Karen y Lucía</a:t>
          </a:r>
          <a:endParaRPr kumimoji="0" lang="es-ES" b="1" i="0" u="none" strike="noStrike" cap="none" normalizeH="0" baseline="0" dirty="0" smtClean="0">
            <a:ln/>
            <a:effectLst/>
            <a:latin typeface="Franklin Gothic Medium" pitchFamily="34" charset="0"/>
          </a:endParaRPr>
        </a:p>
      </dgm:t>
    </dgm:pt>
    <dgm:pt modelId="{C480CB95-908E-4017-A3B0-16E1AA698678}" type="parTrans" cxnId="{B9729D3B-01C3-4554-97F1-23A4A5354B2C}">
      <dgm:prSet/>
      <dgm:spPr/>
      <dgm:t>
        <a:bodyPr/>
        <a:lstStyle/>
        <a:p>
          <a:endParaRPr lang="es-HN"/>
        </a:p>
      </dgm:t>
    </dgm:pt>
    <dgm:pt modelId="{056A66BD-ABC0-4DDF-ADEC-05BACA43D792}" type="sibTrans" cxnId="{B9729D3B-01C3-4554-97F1-23A4A5354B2C}">
      <dgm:prSet/>
      <dgm:spPr/>
      <dgm:t>
        <a:bodyPr/>
        <a:lstStyle/>
        <a:p>
          <a:endParaRPr lang="es-HN"/>
        </a:p>
      </dgm:t>
    </dgm:pt>
    <dgm:pt modelId="{CA2CA55F-FAAF-4367-BC80-0E53549918F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/>
              <a:effectLst/>
              <a:latin typeface="Franklin Gothic Medium" pitchFamily="34" charset="0"/>
            </a:rPr>
            <a:t>Febrero</a:t>
          </a:r>
        </a:p>
      </dgm:t>
    </dgm:pt>
    <dgm:pt modelId="{BC76784E-A254-4F9F-953D-295FF4865B9A}" type="parTrans" cxnId="{B3C1E481-79BD-45B8-A750-03A88017F158}">
      <dgm:prSet/>
      <dgm:spPr/>
      <dgm:t>
        <a:bodyPr/>
        <a:lstStyle/>
        <a:p>
          <a:endParaRPr lang="es-HN"/>
        </a:p>
      </dgm:t>
    </dgm:pt>
    <dgm:pt modelId="{CC269F0B-AF37-434D-A952-5937CFD8FC74}" type="sibTrans" cxnId="{B3C1E481-79BD-45B8-A750-03A88017F158}">
      <dgm:prSet/>
      <dgm:spPr/>
      <dgm:t>
        <a:bodyPr/>
        <a:lstStyle/>
        <a:p>
          <a:endParaRPr lang="es-HN"/>
        </a:p>
      </dgm:t>
    </dgm:pt>
    <dgm:pt modelId="{F86B1D8E-D46B-4982-854E-BC26312E92E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1" i="0" u="none" strike="noStrike" cap="none" normalizeH="0" baseline="0" smtClean="0">
              <a:ln/>
              <a:effectLst/>
              <a:latin typeface="Franklin Gothic Medium" pitchFamily="34" charset="0"/>
            </a:rPr>
            <a:t>Juan y Manuel</a:t>
          </a:r>
          <a:endParaRPr kumimoji="0" lang="es-ES" b="1" i="0" u="none" strike="noStrike" cap="none" normalizeH="0" baseline="0" dirty="0" smtClean="0">
            <a:ln/>
            <a:effectLst/>
            <a:latin typeface="Franklin Gothic Medium" pitchFamily="34" charset="0"/>
          </a:endParaRPr>
        </a:p>
      </dgm:t>
    </dgm:pt>
    <dgm:pt modelId="{4D9D9359-E2F5-41DE-8EF4-DE21ECEA3653}" type="parTrans" cxnId="{96584180-052C-458C-856D-AABB9978A5E2}">
      <dgm:prSet/>
      <dgm:spPr/>
      <dgm:t>
        <a:bodyPr/>
        <a:lstStyle/>
        <a:p>
          <a:endParaRPr lang="es-HN"/>
        </a:p>
      </dgm:t>
    </dgm:pt>
    <dgm:pt modelId="{79137560-3A4E-4025-94C3-C3DB82605CF1}" type="sibTrans" cxnId="{96584180-052C-458C-856D-AABB9978A5E2}">
      <dgm:prSet/>
      <dgm:spPr/>
      <dgm:t>
        <a:bodyPr/>
        <a:lstStyle/>
        <a:p>
          <a:endParaRPr lang="es-HN"/>
        </a:p>
      </dgm:t>
    </dgm:pt>
    <dgm:pt modelId="{18992C2B-E8EA-4C28-8BB2-019CD7E46DB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/>
              <a:effectLst/>
              <a:latin typeface="Franklin Gothic Medium" pitchFamily="34" charset="0"/>
            </a:rPr>
            <a:t>Marzo </a:t>
          </a:r>
        </a:p>
      </dgm:t>
    </dgm:pt>
    <dgm:pt modelId="{D242F1E4-2479-46BE-88A0-900F183B84A5}" type="parTrans" cxnId="{1EBA631C-444F-4866-9249-38B75E5A3BBA}">
      <dgm:prSet/>
      <dgm:spPr/>
      <dgm:t>
        <a:bodyPr/>
        <a:lstStyle/>
        <a:p>
          <a:endParaRPr lang="es-HN"/>
        </a:p>
      </dgm:t>
    </dgm:pt>
    <dgm:pt modelId="{E225DB42-E408-4DE6-9F89-0707207ED6EA}" type="sibTrans" cxnId="{1EBA631C-444F-4866-9249-38B75E5A3BBA}">
      <dgm:prSet/>
      <dgm:spPr/>
      <dgm:t>
        <a:bodyPr/>
        <a:lstStyle/>
        <a:p>
          <a:endParaRPr lang="es-HN"/>
        </a:p>
      </dgm:t>
    </dgm:pt>
    <dgm:pt modelId="{DFF4A844-983C-48A6-8E61-A521588479E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1" i="0" u="none" strike="noStrike" cap="none" normalizeH="0" baseline="0" smtClean="0">
              <a:ln/>
              <a:effectLst/>
              <a:latin typeface="Franklin Gothic Medium" pitchFamily="34" charset="0"/>
            </a:rPr>
            <a:t>Esposos Gómez </a:t>
          </a:r>
          <a:endParaRPr kumimoji="0" lang="es-ES" b="1" i="0" u="none" strike="noStrike" cap="none" normalizeH="0" baseline="0" dirty="0" smtClean="0">
            <a:ln/>
            <a:effectLst/>
            <a:latin typeface="Franklin Gothic Medium" pitchFamily="34" charset="0"/>
          </a:endParaRPr>
        </a:p>
      </dgm:t>
    </dgm:pt>
    <dgm:pt modelId="{556DB939-9695-4BC5-8CC9-5DA8CD9617E0}" type="parTrans" cxnId="{30174A23-3095-4AA7-85AC-F62570B5A2C9}">
      <dgm:prSet/>
      <dgm:spPr/>
      <dgm:t>
        <a:bodyPr/>
        <a:lstStyle/>
        <a:p>
          <a:endParaRPr lang="es-HN"/>
        </a:p>
      </dgm:t>
    </dgm:pt>
    <dgm:pt modelId="{616B1497-EAF8-4A37-9677-AE7ED21E1F51}" type="sibTrans" cxnId="{30174A23-3095-4AA7-85AC-F62570B5A2C9}">
      <dgm:prSet/>
      <dgm:spPr/>
      <dgm:t>
        <a:bodyPr/>
        <a:lstStyle/>
        <a:p>
          <a:endParaRPr lang="es-HN"/>
        </a:p>
      </dgm:t>
    </dgm:pt>
    <dgm:pt modelId="{8861578F-8F7C-4D15-BF42-9381CD5BFB6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1" i="0" u="none" strike="noStrike" cap="none" normalizeH="0" baseline="0" dirty="0" smtClean="0">
              <a:ln/>
              <a:effectLst/>
              <a:latin typeface="Franklin Gothic Medium" pitchFamily="34" charset="0"/>
            </a:rPr>
            <a:t>Abril</a:t>
          </a:r>
          <a:endParaRPr kumimoji="0" lang="es-ES" b="1" i="0" u="none" strike="noStrike" cap="none" normalizeH="0" baseline="0" dirty="0" smtClean="0">
            <a:ln/>
            <a:effectLst/>
            <a:latin typeface="Franklin Gothic Medium" pitchFamily="34" charset="0"/>
          </a:endParaRPr>
        </a:p>
      </dgm:t>
    </dgm:pt>
    <dgm:pt modelId="{9C785232-E99F-4E95-ABA3-5D26E1A557FC}" type="parTrans" cxnId="{23DCCC51-3DDB-4C25-9212-5C7D8522DE6F}">
      <dgm:prSet/>
      <dgm:spPr/>
      <dgm:t>
        <a:bodyPr/>
        <a:lstStyle/>
        <a:p>
          <a:endParaRPr lang="es-HN"/>
        </a:p>
      </dgm:t>
    </dgm:pt>
    <dgm:pt modelId="{3B699877-0D27-4948-9722-AAC7D8DBEA8E}" type="sibTrans" cxnId="{23DCCC51-3DDB-4C25-9212-5C7D8522DE6F}">
      <dgm:prSet/>
      <dgm:spPr/>
      <dgm:t>
        <a:bodyPr/>
        <a:lstStyle/>
        <a:p>
          <a:endParaRPr lang="es-HN"/>
        </a:p>
      </dgm:t>
    </dgm:pt>
    <dgm:pt modelId="{DDA9FFD1-DEAD-4D55-BFE5-7ED493A9CCF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1" i="0" u="none" strike="noStrike" cap="none" normalizeH="0" baseline="0" smtClean="0">
              <a:ln/>
              <a:effectLst/>
              <a:latin typeface="Franklin Gothic Medium" pitchFamily="34" charset="0"/>
            </a:rPr>
            <a:t>Karen y Lucía</a:t>
          </a:r>
          <a:endParaRPr kumimoji="0" lang="es-ES" b="1" i="0" u="none" strike="noStrike" cap="none" normalizeH="0" baseline="0" dirty="0" smtClean="0">
            <a:ln/>
            <a:effectLst/>
            <a:latin typeface="Franklin Gothic Medium" pitchFamily="34" charset="0"/>
          </a:endParaRPr>
        </a:p>
      </dgm:t>
    </dgm:pt>
    <dgm:pt modelId="{EDBDF094-DEEC-4030-ABD2-FA0A0A25AEA7}" type="parTrans" cxnId="{36A05EFD-D17D-4042-AA03-11E886F60E60}">
      <dgm:prSet/>
      <dgm:spPr/>
      <dgm:t>
        <a:bodyPr/>
        <a:lstStyle/>
        <a:p>
          <a:endParaRPr lang="es-HN"/>
        </a:p>
      </dgm:t>
    </dgm:pt>
    <dgm:pt modelId="{9C8A92DA-3545-4242-84BB-C73D4020F51A}" type="sibTrans" cxnId="{36A05EFD-D17D-4042-AA03-11E886F60E60}">
      <dgm:prSet/>
      <dgm:spPr/>
      <dgm:t>
        <a:bodyPr/>
        <a:lstStyle/>
        <a:p>
          <a:endParaRPr lang="es-HN"/>
        </a:p>
      </dgm:t>
    </dgm:pt>
    <dgm:pt modelId="{9F5A4C26-7BA0-4A2F-B6C3-C8446C48D01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1" i="0" u="none" strike="noStrike" cap="none" normalizeH="0" baseline="0" dirty="0" smtClean="0">
              <a:ln/>
              <a:effectLst/>
              <a:latin typeface="Franklin Gothic Medium" pitchFamily="34" charset="0"/>
            </a:rPr>
            <a:t>Mayo</a:t>
          </a:r>
          <a:endParaRPr kumimoji="0" lang="es-ES" b="1" i="0" u="none" strike="noStrike" cap="none" normalizeH="0" baseline="0" dirty="0" smtClean="0">
            <a:ln/>
            <a:effectLst/>
            <a:latin typeface="Franklin Gothic Medium" pitchFamily="34" charset="0"/>
          </a:endParaRPr>
        </a:p>
      </dgm:t>
    </dgm:pt>
    <dgm:pt modelId="{D2D39211-86E9-4E68-BC90-94B08ED3D94E}" type="parTrans" cxnId="{567F8206-F96F-4943-BE36-87CFF161F011}">
      <dgm:prSet/>
      <dgm:spPr/>
      <dgm:t>
        <a:bodyPr/>
        <a:lstStyle/>
        <a:p>
          <a:endParaRPr lang="es-HN"/>
        </a:p>
      </dgm:t>
    </dgm:pt>
    <dgm:pt modelId="{258A17A1-E5B7-49BF-B43A-6346D91FB38C}" type="sibTrans" cxnId="{567F8206-F96F-4943-BE36-87CFF161F011}">
      <dgm:prSet/>
      <dgm:spPr/>
      <dgm:t>
        <a:bodyPr/>
        <a:lstStyle/>
        <a:p>
          <a:endParaRPr lang="es-HN"/>
        </a:p>
      </dgm:t>
    </dgm:pt>
    <dgm:pt modelId="{FBDAEF56-252F-42A9-AE93-77D703956551}" type="pres">
      <dgm:prSet presAssocID="{8CE2AED9-6052-48D8-90DA-EFDB38C15DD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5B68AAF-53F9-4890-95DC-0AEEC4302F51}" type="pres">
      <dgm:prSet presAssocID="{8CE2AED9-6052-48D8-90DA-EFDB38C15DD4}" presName="hierFlow" presStyleCnt="0"/>
      <dgm:spPr/>
    </dgm:pt>
    <dgm:pt modelId="{2501B82D-494E-4240-8F72-25AE28ADF6CF}" type="pres">
      <dgm:prSet presAssocID="{8CE2AED9-6052-48D8-90DA-EFDB38C15DD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B3E48B8-4B81-4F13-8C51-46090C5545A6}" type="pres">
      <dgm:prSet presAssocID="{DE692B48-7ADF-4983-92ED-ED1EF214CF0C}" presName="Name17" presStyleCnt="0"/>
      <dgm:spPr/>
    </dgm:pt>
    <dgm:pt modelId="{C231B481-9521-46BE-A7C2-4E73B206AE7B}" type="pres">
      <dgm:prSet presAssocID="{DE692B48-7ADF-4983-92ED-ED1EF214CF0C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HN"/>
        </a:p>
      </dgm:t>
    </dgm:pt>
    <dgm:pt modelId="{FFA8FC33-98EF-4E0C-84EA-F032C06CA28A}" type="pres">
      <dgm:prSet presAssocID="{DE692B48-7ADF-4983-92ED-ED1EF214CF0C}" presName="hierChild2" presStyleCnt="0"/>
      <dgm:spPr/>
    </dgm:pt>
    <dgm:pt modelId="{ED60DC4B-C605-4105-8E9C-BBD50AC2851F}" type="pres">
      <dgm:prSet presAssocID="{C480CB95-908E-4017-A3B0-16E1AA698678}" presName="Name25" presStyleLbl="parChTrans1D2" presStyleIdx="0" presStyleCnt="4"/>
      <dgm:spPr/>
      <dgm:t>
        <a:bodyPr/>
        <a:lstStyle/>
        <a:p>
          <a:endParaRPr lang="es-HN"/>
        </a:p>
      </dgm:t>
    </dgm:pt>
    <dgm:pt modelId="{32172A4F-0C01-4746-BEC0-864E39777F6E}" type="pres">
      <dgm:prSet presAssocID="{C480CB95-908E-4017-A3B0-16E1AA698678}" presName="connTx" presStyleLbl="parChTrans1D2" presStyleIdx="0" presStyleCnt="4"/>
      <dgm:spPr/>
      <dgm:t>
        <a:bodyPr/>
        <a:lstStyle/>
        <a:p>
          <a:endParaRPr lang="es-HN"/>
        </a:p>
      </dgm:t>
    </dgm:pt>
    <dgm:pt modelId="{30385380-1263-41A9-A7ED-65BF1A7C5BAB}" type="pres">
      <dgm:prSet presAssocID="{5F621FE3-70A4-4A9C-8A3D-353C4A959A45}" presName="Name30" presStyleCnt="0"/>
      <dgm:spPr/>
    </dgm:pt>
    <dgm:pt modelId="{EE8990C4-B992-42F6-A362-3B4DAC88591D}" type="pres">
      <dgm:prSet presAssocID="{5F621FE3-70A4-4A9C-8A3D-353C4A959A45}" presName="level2Shape" presStyleLbl="node2" presStyleIdx="0" presStyleCnt="4"/>
      <dgm:spPr/>
      <dgm:t>
        <a:bodyPr/>
        <a:lstStyle/>
        <a:p>
          <a:endParaRPr lang="es-HN"/>
        </a:p>
      </dgm:t>
    </dgm:pt>
    <dgm:pt modelId="{6D737B48-7C15-46AB-A9D3-BF5F6A348AA3}" type="pres">
      <dgm:prSet presAssocID="{5F621FE3-70A4-4A9C-8A3D-353C4A959A45}" presName="hierChild3" presStyleCnt="0"/>
      <dgm:spPr/>
    </dgm:pt>
    <dgm:pt modelId="{87A1C9AE-F967-42B8-AC08-E057C4657F97}" type="pres">
      <dgm:prSet presAssocID="{BC76784E-A254-4F9F-953D-295FF4865B9A}" presName="Name25" presStyleLbl="parChTrans1D3" presStyleIdx="0" presStyleCnt="4"/>
      <dgm:spPr/>
      <dgm:t>
        <a:bodyPr/>
        <a:lstStyle/>
        <a:p>
          <a:endParaRPr lang="es-HN"/>
        </a:p>
      </dgm:t>
    </dgm:pt>
    <dgm:pt modelId="{EA29843B-2721-4F25-AC5C-1E0BB8EEA05C}" type="pres">
      <dgm:prSet presAssocID="{BC76784E-A254-4F9F-953D-295FF4865B9A}" presName="connTx" presStyleLbl="parChTrans1D3" presStyleIdx="0" presStyleCnt="4"/>
      <dgm:spPr/>
      <dgm:t>
        <a:bodyPr/>
        <a:lstStyle/>
        <a:p>
          <a:endParaRPr lang="es-HN"/>
        </a:p>
      </dgm:t>
    </dgm:pt>
    <dgm:pt modelId="{2E1F3159-D954-49F5-A9D0-399519F04BFC}" type="pres">
      <dgm:prSet presAssocID="{CA2CA55F-FAAF-4367-BC80-0E53549918FD}" presName="Name30" presStyleCnt="0"/>
      <dgm:spPr/>
    </dgm:pt>
    <dgm:pt modelId="{21A8526D-84C7-4617-BCFD-E86AC6B842E6}" type="pres">
      <dgm:prSet presAssocID="{CA2CA55F-FAAF-4367-BC80-0E53549918FD}" presName="level2Shape" presStyleLbl="node3" presStyleIdx="0" presStyleCnt="4"/>
      <dgm:spPr/>
      <dgm:t>
        <a:bodyPr/>
        <a:lstStyle/>
        <a:p>
          <a:endParaRPr lang="es-HN"/>
        </a:p>
      </dgm:t>
    </dgm:pt>
    <dgm:pt modelId="{0FBDE0F0-9D15-4FB8-B0E3-F9EBBEB553EF}" type="pres">
      <dgm:prSet presAssocID="{CA2CA55F-FAAF-4367-BC80-0E53549918FD}" presName="hierChild3" presStyleCnt="0"/>
      <dgm:spPr/>
    </dgm:pt>
    <dgm:pt modelId="{CF68210B-CAF0-4C31-B31D-1C9A87A29DE1}" type="pres">
      <dgm:prSet presAssocID="{4D9D9359-E2F5-41DE-8EF4-DE21ECEA3653}" presName="Name25" presStyleLbl="parChTrans1D2" presStyleIdx="1" presStyleCnt="4"/>
      <dgm:spPr/>
      <dgm:t>
        <a:bodyPr/>
        <a:lstStyle/>
        <a:p>
          <a:endParaRPr lang="es-HN"/>
        </a:p>
      </dgm:t>
    </dgm:pt>
    <dgm:pt modelId="{7FD432AF-3C05-4739-97A5-DD45CFF85EDF}" type="pres">
      <dgm:prSet presAssocID="{4D9D9359-E2F5-41DE-8EF4-DE21ECEA3653}" presName="connTx" presStyleLbl="parChTrans1D2" presStyleIdx="1" presStyleCnt="4"/>
      <dgm:spPr/>
      <dgm:t>
        <a:bodyPr/>
        <a:lstStyle/>
        <a:p>
          <a:endParaRPr lang="es-HN"/>
        </a:p>
      </dgm:t>
    </dgm:pt>
    <dgm:pt modelId="{17734909-4BAA-4873-BC08-873A573FB320}" type="pres">
      <dgm:prSet presAssocID="{F86B1D8E-D46B-4982-854E-BC26312E92EE}" presName="Name30" presStyleCnt="0"/>
      <dgm:spPr/>
    </dgm:pt>
    <dgm:pt modelId="{3D202C9B-1D70-4038-A95F-F818351478AC}" type="pres">
      <dgm:prSet presAssocID="{F86B1D8E-D46B-4982-854E-BC26312E92EE}" presName="level2Shape" presStyleLbl="node2" presStyleIdx="1" presStyleCnt="4"/>
      <dgm:spPr/>
      <dgm:t>
        <a:bodyPr/>
        <a:lstStyle/>
        <a:p>
          <a:endParaRPr lang="es-HN"/>
        </a:p>
      </dgm:t>
    </dgm:pt>
    <dgm:pt modelId="{AFED0A85-F5BE-4924-BE32-F390FB8863F9}" type="pres">
      <dgm:prSet presAssocID="{F86B1D8E-D46B-4982-854E-BC26312E92EE}" presName="hierChild3" presStyleCnt="0"/>
      <dgm:spPr/>
    </dgm:pt>
    <dgm:pt modelId="{EF0E9FCD-CF40-45B9-AC79-7B85CF8DBD0D}" type="pres">
      <dgm:prSet presAssocID="{D242F1E4-2479-46BE-88A0-900F183B84A5}" presName="Name25" presStyleLbl="parChTrans1D3" presStyleIdx="1" presStyleCnt="4"/>
      <dgm:spPr/>
      <dgm:t>
        <a:bodyPr/>
        <a:lstStyle/>
        <a:p>
          <a:endParaRPr lang="es-HN"/>
        </a:p>
      </dgm:t>
    </dgm:pt>
    <dgm:pt modelId="{8C4C0504-1D55-4C63-BFEF-C64D3E524F6C}" type="pres">
      <dgm:prSet presAssocID="{D242F1E4-2479-46BE-88A0-900F183B84A5}" presName="connTx" presStyleLbl="parChTrans1D3" presStyleIdx="1" presStyleCnt="4"/>
      <dgm:spPr/>
      <dgm:t>
        <a:bodyPr/>
        <a:lstStyle/>
        <a:p>
          <a:endParaRPr lang="es-HN"/>
        </a:p>
      </dgm:t>
    </dgm:pt>
    <dgm:pt modelId="{7520BB5E-90D2-481E-ABB4-C19D6A34216D}" type="pres">
      <dgm:prSet presAssocID="{18992C2B-E8EA-4C28-8BB2-019CD7E46DBA}" presName="Name30" presStyleCnt="0"/>
      <dgm:spPr/>
    </dgm:pt>
    <dgm:pt modelId="{2111E61F-688D-466D-BFAB-69FCFA564872}" type="pres">
      <dgm:prSet presAssocID="{18992C2B-E8EA-4C28-8BB2-019CD7E46DBA}" presName="level2Shape" presStyleLbl="node3" presStyleIdx="1" presStyleCnt="4"/>
      <dgm:spPr/>
      <dgm:t>
        <a:bodyPr/>
        <a:lstStyle/>
        <a:p>
          <a:endParaRPr lang="es-HN"/>
        </a:p>
      </dgm:t>
    </dgm:pt>
    <dgm:pt modelId="{E1ED106B-582C-4008-9DD0-6680244F08B9}" type="pres">
      <dgm:prSet presAssocID="{18992C2B-E8EA-4C28-8BB2-019CD7E46DBA}" presName="hierChild3" presStyleCnt="0"/>
      <dgm:spPr/>
    </dgm:pt>
    <dgm:pt modelId="{E29E3BD0-D095-45E5-9CE0-AD9E508D93A1}" type="pres">
      <dgm:prSet presAssocID="{556DB939-9695-4BC5-8CC9-5DA8CD9617E0}" presName="Name25" presStyleLbl="parChTrans1D2" presStyleIdx="2" presStyleCnt="4"/>
      <dgm:spPr/>
      <dgm:t>
        <a:bodyPr/>
        <a:lstStyle/>
        <a:p>
          <a:endParaRPr lang="es-HN"/>
        </a:p>
      </dgm:t>
    </dgm:pt>
    <dgm:pt modelId="{3C08E875-9224-4094-9D64-278C09133CBE}" type="pres">
      <dgm:prSet presAssocID="{556DB939-9695-4BC5-8CC9-5DA8CD9617E0}" presName="connTx" presStyleLbl="parChTrans1D2" presStyleIdx="2" presStyleCnt="4"/>
      <dgm:spPr/>
      <dgm:t>
        <a:bodyPr/>
        <a:lstStyle/>
        <a:p>
          <a:endParaRPr lang="es-HN"/>
        </a:p>
      </dgm:t>
    </dgm:pt>
    <dgm:pt modelId="{8B279EB6-E924-4039-8739-FE30434BB605}" type="pres">
      <dgm:prSet presAssocID="{DFF4A844-983C-48A6-8E61-A521588479EA}" presName="Name30" presStyleCnt="0"/>
      <dgm:spPr/>
    </dgm:pt>
    <dgm:pt modelId="{AD9C7469-50D0-426C-AC0C-CB3778226E46}" type="pres">
      <dgm:prSet presAssocID="{DFF4A844-983C-48A6-8E61-A521588479EA}" presName="level2Shape" presStyleLbl="node2" presStyleIdx="2" presStyleCnt="4"/>
      <dgm:spPr/>
      <dgm:t>
        <a:bodyPr/>
        <a:lstStyle/>
        <a:p>
          <a:endParaRPr lang="es-HN"/>
        </a:p>
      </dgm:t>
    </dgm:pt>
    <dgm:pt modelId="{91E556C5-C025-4918-B389-8566717068E1}" type="pres">
      <dgm:prSet presAssocID="{DFF4A844-983C-48A6-8E61-A521588479EA}" presName="hierChild3" presStyleCnt="0"/>
      <dgm:spPr/>
    </dgm:pt>
    <dgm:pt modelId="{095E082F-492A-4057-B4AE-D03F162F17C1}" type="pres">
      <dgm:prSet presAssocID="{9C785232-E99F-4E95-ABA3-5D26E1A557FC}" presName="Name25" presStyleLbl="parChTrans1D3" presStyleIdx="2" presStyleCnt="4"/>
      <dgm:spPr/>
      <dgm:t>
        <a:bodyPr/>
        <a:lstStyle/>
        <a:p>
          <a:endParaRPr lang="es-HN"/>
        </a:p>
      </dgm:t>
    </dgm:pt>
    <dgm:pt modelId="{259BA61C-608D-46A1-B807-58DBB02D35FA}" type="pres">
      <dgm:prSet presAssocID="{9C785232-E99F-4E95-ABA3-5D26E1A557FC}" presName="connTx" presStyleLbl="parChTrans1D3" presStyleIdx="2" presStyleCnt="4"/>
      <dgm:spPr/>
      <dgm:t>
        <a:bodyPr/>
        <a:lstStyle/>
        <a:p>
          <a:endParaRPr lang="es-HN"/>
        </a:p>
      </dgm:t>
    </dgm:pt>
    <dgm:pt modelId="{94940E93-1A2C-4182-82E9-8BB5B39B3D2B}" type="pres">
      <dgm:prSet presAssocID="{8861578F-8F7C-4D15-BF42-9381CD5BFB69}" presName="Name30" presStyleCnt="0"/>
      <dgm:spPr/>
    </dgm:pt>
    <dgm:pt modelId="{CE640659-10EF-434C-84D6-A6AD679762F7}" type="pres">
      <dgm:prSet presAssocID="{8861578F-8F7C-4D15-BF42-9381CD5BFB69}" presName="level2Shape" presStyleLbl="node3" presStyleIdx="2" presStyleCnt="4"/>
      <dgm:spPr/>
      <dgm:t>
        <a:bodyPr/>
        <a:lstStyle/>
        <a:p>
          <a:endParaRPr lang="es-HN"/>
        </a:p>
      </dgm:t>
    </dgm:pt>
    <dgm:pt modelId="{28BDFF98-2E82-4605-ABED-CF1633E5B1C1}" type="pres">
      <dgm:prSet presAssocID="{8861578F-8F7C-4D15-BF42-9381CD5BFB69}" presName="hierChild3" presStyleCnt="0"/>
      <dgm:spPr/>
    </dgm:pt>
    <dgm:pt modelId="{CFB0BD6B-947C-463A-A555-4B614A70A304}" type="pres">
      <dgm:prSet presAssocID="{EDBDF094-DEEC-4030-ABD2-FA0A0A25AEA7}" presName="Name25" presStyleLbl="parChTrans1D2" presStyleIdx="3" presStyleCnt="4"/>
      <dgm:spPr/>
      <dgm:t>
        <a:bodyPr/>
        <a:lstStyle/>
        <a:p>
          <a:endParaRPr lang="es-HN"/>
        </a:p>
      </dgm:t>
    </dgm:pt>
    <dgm:pt modelId="{B076CCCC-2202-4A66-A0C4-1F2514FBB341}" type="pres">
      <dgm:prSet presAssocID="{EDBDF094-DEEC-4030-ABD2-FA0A0A25AEA7}" presName="connTx" presStyleLbl="parChTrans1D2" presStyleIdx="3" presStyleCnt="4"/>
      <dgm:spPr/>
      <dgm:t>
        <a:bodyPr/>
        <a:lstStyle/>
        <a:p>
          <a:endParaRPr lang="es-HN"/>
        </a:p>
      </dgm:t>
    </dgm:pt>
    <dgm:pt modelId="{983902FE-DAE5-4902-AE92-BD0908AD84F1}" type="pres">
      <dgm:prSet presAssocID="{DDA9FFD1-DEAD-4D55-BFE5-7ED493A9CCF7}" presName="Name30" presStyleCnt="0"/>
      <dgm:spPr/>
    </dgm:pt>
    <dgm:pt modelId="{EB9D5534-6EE7-4D0D-A255-38D7DBEBD6CA}" type="pres">
      <dgm:prSet presAssocID="{DDA9FFD1-DEAD-4D55-BFE5-7ED493A9CCF7}" presName="level2Shape" presStyleLbl="node2" presStyleIdx="3" presStyleCnt="4"/>
      <dgm:spPr/>
      <dgm:t>
        <a:bodyPr/>
        <a:lstStyle/>
        <a:p>
          <a:endParaRPr lang="es-HN"/>
        </a:p>
      </dgm:t>
    </dgm:pt>
    <dgm:pt modelId="{883E3519-A000-4177-8DE5-8BA7B0B93E3E}" type="pres">
      <dgm:prSet presAssocID="{DDA9FFD1-DEAD-4D55-BFE5-7ED493A9CCF7}" presName="hierChild3" presStyleCnt="0"/>
      <dgm:spPr/>
    </dgm:pt>
    <dgm:pt modelId="{6607FAE4-4F1A-4657-AE59-3F9704CD2986}" type="pres">
      <dgm:prSet presAssocID="{D2D39211-86E9-4E68-BC90-94B08ED3D94E}" presName="Name25" presStyleLbl="parChTrans1D3" presStyleIdx="3" presStyleCnt="4"/>
      <dgm:spPr/>
      <dgm:t>
        <a:bodyPr/>
        <a:lstStyle/>
        <a:p>
          <a:endParaRPr lang="es-HN"/>
        </a:p>
      </dgm:t>
    </dgm:pt>
    <dgm:pt modelId="{12F8909E-68EC-4D11-AE93-96C1C4BCF73C}" type="pres">
      <dgm:prSet presAssocID="{D2D39211-86E9-4E68-BC90-94B08ED3D94E}" presName="connTx" presStyleLbl="parChTrans1D3" presStyleIdx="3" presStyleCnt="4"/>
      <dgm:spPr/>
      <dgm:t>
        <a:bodyPr/>
        <a:lstStyle/>
        <a:p>
          <a:endParaRPr lang="es-HN"/>
        </a:p>
      </dgm:t>
    </dgm:pt>
    <dgm:pt modelId="{DC1695BA-215A-46CB-83BE-B14A241520A9}" type="pres">
      <dgm:prSet presAssocID="{9F5A4C26-7BA0-4A2F-B6C3-C8446C48D017}" presName="Name30" presStyleCnt="0"/>
      <dgm:spPr/>
    </dgm:pt>
    <dgm:pt modelId="{5AF9EE14-65E3-4590-A7C3-256F84533739}" type="pres">
      <dgm:prSet presAssocID="{9F5A4C26-7BA0-4A2F-B6C3-C8446C48D017}" presName="level2Shape" presStyleLbl="node3" presStyleIdx="3" presStyleCnt="4"/>
      <dgm:spPr/>
      <dgm:t>
        <a:bodyPr/>
        <a:lstStyle/>
        <a:p>
          <a:endParaRPr lang="es-HN"/>
        </a:p>
      </dgm:t>
    </dgm:pt>
    <dgm:pt modelId="{A962FBDC-C9E5-44D0-9468-95EF002CE8C0}" type="pres">
      <dgm:prSet presAssocID="{9F5A4C26-7BA0-4A2F-B6C3-C8446C48D017}" presName="hierChild3" presStyleCnt="0"/>
      <dgm:spPr/>
    </dgm:pt>
    <dgm:pt modelId="{F839B9F0-0AC4-4150-B4A4-7B1F09EC7342}" type="pres">
      <dgm:prSet presAssocID="{8CE2AED9-6052-48D8-90DA-EFDB38C15DD4}" presName="bgShapesFlow" presStyleCnt="0"/>
      <dgm:spPr/>
    </dgm:pt>
  </dgm:ptLst>
  <dgm:cxnLst>
    <dgm:cxn modelId="{BCCAF4CB-1014-4908-A7C6-9D423188A1D6}" type="presOf" srcId="{CA2CA55F-FAAF-4367-BC80-0E53549918FD}" destId="{21A8526D-84C7-4617-BCFD-E86AC6B842E6}" srcOrd="0" destOrd="0" presId="urn:microsoft.com/office/officeart/2005/8/layout/hierarchy5"/>
    <dgm:cxn modelId="{84A72925-E042-4524-849D-052B33578C94}" type="presOf" srcId="{EDBDF094-DEEC-4030-ABD2-FA0A0A25AEA7}" destId="{CFB0BD6B-947C-463A-A555-4B614A70A304}" srcOrd="0" destOrd="0" presId="urn:microsoft.com/office/officeart/2005/8/layout/hierarchy5"/>
    <dgm:cxn modelId="{D5200030-1338-44A2-9199-29E91441BC71}" type="presOf" srcId="{C480CB95-908E-4017-A3B0-16E1AA698678}" destId="{ED60DC4B-C605-4105-8E9C-BBD50AC2851F}" srcOrd="0" destOrd="0" presId="urn:microsoft.com/office/officeart/2005/8/layout/hierarchy5"/>
    <dgm:cxn modelId="{49E12813-C481-4B46-A953-3D0B63DEDB6B}" type="presOf" srcId="{9C785232-E99F-4E95-ABA3-5D26E1A557FC}" destId="{259BA61C-608D-46A1-B807-58DBB02D35FA}" srcOrd="1" destOrd="0" presId="urn:microsoft.com/office/officeart/2005/8/layout/hierarchy5"/>
    <dgm:cxn modelId="{23DCCC51-3DDB-4C25-9212-5C7D8522DE6F}" srcId="{DFF4A844-983C-48A6-8E61-A521588479EA}" destId="{8861578F-8F7C-4D15-BF42-9381CD5BFB69}" srcOrd="0" destOrd="0" parTransId="{9C785232-E99F-4E95-ABA3-5D26E1A557FC}" sibTransId="{3B699877-0D27-4948-9722-AAC7D8DBEA8E}"/>
    <dgm:cxn modelId="{EE30837E-0DA0-4939-874B-68682727AC6F}" type="presOf" srcId="{9F5A4C26-7BA0-4A2F-B6C3-C8446C48D017}" destId="{5AF9EE14-65E3-4590-A7C3-256F84533739}" srcOrd="0" destOrd="0" presId="urn:microsoft.com/office/officeart/2005/8/layout/hierarchy5"/>
    <dgm:cxn modelId="{E7E62E0D-488C-4FB1-BD28-44214D23FF26}" type="presOf" srcId="{C480CB95-908E-4017-A3B0-16E1AA698678}" destId="{32172A4F-0C01-4746-BEC0-864E39777F6E}" srcOrd="1" destOrd="0" presId="urn:microsoft.com/office/officeart/2005/8/layout/hierarchy5"/>
    <dgm:cxn modelId="{E22375B5-45FF-4055-A05B-AA74823D5BDA}" type="presOf" srcId="{18992C2B-E8EA-4C28-8BB2-019CD7E46DBA}" destId="{2111E61F-688D-466D-BFAB-69FCFA564872}" srcOrd="0" destOrd="0" presId="urn:microsoft.com/office/officeart/2005/8/layout/hierarchy5"/>
    <dgm:cxn modelId="{307DE264-1549-4A5E-B5B7-BC1F880F8715}" type="presOf" srcId="{556DB939-9695-4BC5-8CC9-5DA8CD9617E0}" destId="{E29E3BD0-D095-45E5-9CE0-AD9E508D93A1}" srcOrd="0" destOrd="0" presId="urn:microsoft.com/office/officeart/2005/8/layout/hierarchy5"/>
    <dgm:cxn modelId="{68BF8815-30BA-4879-842A-859F0560E237}" type="presOf" srcId="{EDBDF094-DEEC-4030-ABD2-FA0A0A25AEA7}" destId="{B076CCCC-2202-4A66-A0C4-1F2514FBB341}" srcOrd="1" destOrd="0" presId="urn:microsoft.com/office/officeart/2005/8/layout/hierarchy5"/>
    <dgm:cxn modelId="{6D1FCE73-FDD0-493F-A109-6A4AC994D34E}" type="presOf" srcId="{9C785232-E99F-4E95-ABA3-5D26E1A557FC}" destId="{095E082F-492A-4057-B4AE-D03F162F17C1}" srcOrd="0" destOrd="0" presId="urn:microsoft.com/office/officeart/2005/8/layout/hierarchy5"/>
    <dgm:cxn modelId="{D1CAD9AA-31BB-412A-B35C-795A6EAFB93E}" type="presOf" srcId="{4D9D9359-E2F5-41DE-8EF4-DE21ECEA3653}" destId="{7FD432AF-3C05-4739-97A5-DD45CFF85EDF}" srcOrd="1" destOrd="0" presId="urn:microsoft.com/office/officeart/2005/8/layout/hierarchy5"/>
    <dgm:cxn modelId="{36A05EFD-D17D-4042-AA03-11E886F60E60}" srcId="{DE692B48-7ADF-4983-92ED-ED1EF214CF0C}" destId="{DDA9FFD1-DEAD-4D55-BFE5-7ED493A9CCF7}" srcOrd="3" destOrd="0" parTransId="{EDBDF094-DEEC-4030-ABD2-FA0A0A25AEA7}" sibTransId="{9C8A92DA-3545-4242-84BB-C73D4020F51A}"/>
    <dgm:cxn modelId="{567F8206-F96F-4943-BE36-87CFF161F011}" srcId="{DDA9FFD1-DEAD-4D55-BFE5-7ED493A9CCF7}" destId="{9F5A4C26-7BA0-4A2F-B6C3-C8446C48D017}" srcOrd="0" destOrd="0" parTransId="{D2D39211-86E9-4E68-BC90-94B08ED3D94E}" sibTransId="{258A17A1-E5B7-49BF-B43A-6346D91FB38C}"/>
    <dgm:cxn modelId="{85FBB6B3-9204-4A9C-BCB0-F9189709FE23}" type="presOf" srcId="{8CE2AED9-6052-48D8-90DA-EFDB38C15DD4}" destId="{FBDAEF56-252F-42A9-AE93-77D703956551}" srcOrd="0" destOrd="0" presId="urn:microsoft.com/office/officeart/2005/8/layout/hierarchy5"/>
    <dgm:cxn modelId="{C3D37537-E33E-415F-B01C-A9CAC77CBC4F}" type="presOf" srcId="{DFF4A844-983C-48A6-8E61-A521588479EA}" destId="{AD9C7469-50D0-426C-AC0C-CB3778226E46}" srcOrd="0" destOrd="0" presId="urn:microsoft.com/office/officeart/2005/8/layout/hierarchy5"/>
    <dgm:cxn modelId="{C65333EF-483B-4D4A-8326-741B008C3945}" srcId="{8CE2AED9-6052-48D8-90DA-EFDB38C15DD4}" destId="{DE692B48-7ADF-4983-92ED-ED1EF214CF0C}" srcOrd="0" destOrd="0" parTransId="{E66F72F3-2F98-4518-B0AC-F852CFD02390}" sibTransId="{F420FF77-8151-4B0A-83C1-1681C056F454}"/>
    <dgm:cxn modelId="{1A023D66-FBC9-4586-B74E-2142AA5B9BCA}" type="presOf" srcId="{F86B1D8E-D46B-4982-854E-BC26312E92EE}" destId="{3D202C9B-1D70-4038-A95F-F818351478AC}" srcOrd="0" destOrd="0" presId="urn:microsoft.com/office/officeart/2005/8/layout/hierarchy5"/>
    <dgm:cxn modelId="{CA064BE2-6B8A-4A03-ACFC-10F591C4CA97}" type="presOf" srcId="{BC76784E-A254-4F9F-953D-295FF4865B9A}" destId="{87A1C9AE-F967-42B8-AC08-E057C4657F97}" srcOrd="0" destOrd="0" presId="urn:microsoft.com/office/officeart/2005/8/layout/hierarchy5"/>
    <dgm:cxn modelId="{9E1C913D-A6E3-447E-8E0C-1A137967B6D4}" type="presOf" srcId="{4D9D9359-E2F5-41DE-8EF4-DE21ECEA3653}" destId="{CF68210B-CAF0-4C31-B31D-1C9A87A29DE1}" srcOrd="0" destOrd="0" presId="urn:microsoft.com/office/officeart/2005/8/layout/hierarchy5"/>
    <dgm:cxn modelId="{B9729D3B-01C3-4554-97F1-23A4A5354B2C}" srcId="{DE692B48-7ADF-4983-92ED-ED1EF214CF0C}" destId="{5F621FE3-70A4-4A9C-8A3D-353C4A959A45}" srcOrd="0" destOrd="0" parTransId="{C480CB95-908E-4017-A3B0-16E1AA698678}" sibTransId="{056A66BD-ABC0-4DDF-ADEC-05BACA43D792}"/>
    <dgm:cxn modelId="{B3C1E481-79BD-45B8-A750-03A88017F158}" srcId="{5F621FE3-70A4-4A9C-8A3D-353C4A959A45}" destId="{CA2CA55F-FAAF-4367-BC80-0E53549918FD}" srcOrd="0" destOrd="0" parTransId="{BC76784E-A254-4F9F-953D-295FF4865B9A}" sibTransId="{CC269F0B-AF37-434D-A952-5937CFD8FC74}"/>
    <dgm:cxn modelId="{95D4FAAE-18D0-4B64-A2D3-ADA4CB6619E9}" type="presOf" srcId="{D242F1E4-2479-46BE-88A0-900F183B84A5}" destId="{8C4C0504-1D55-4C63-BFEF-C64D3E524F6C}" srcOrd="1" destOrd="0" presId="urn:microsoft.com/office/officeart/2005/8/layout/hierarchy5"/>
    <dgm:cxn modelId="{E58CC246-EBCB-4967-8D11-017AE267F199}" type="presOf" srcId="{D242F1E4-2479-46BE-88A0-900F183B84A5}" destId="{EF0E9FCD-CF40-45B9-AC79-7B85CF8DBD0D}" srcOrd="0" destOrd="0" presId="urn:microsoft.com/office/officeart/2005/8/layout/hierarchy5"/>
    <dgm:cxn modelId="{A8F5AD69-1949-45F7-B93F-3B048339975F}" type="presOf" srcId="{D2D39211-86E9-4E68-BC90-94B08ED3D94E}" destId="{12F8909E-68EC-4D11-AE93-96C1C4BCF73C}" srcOrd="1" destOrd="0" presId="urn:microsoft.com/office/officeart/2005/8/layout/hierarchy5"/>
    <dgm:cxn modelId="{E9C5337A-CF24-4883-A933-598879E4FFCC}" type="presOf" srcId="{DDA9FFD1-DEAD-4D55-BFE5-7ED493A9CCF7}" destId="{EB9D5534-6EE7-4D0D-A255-38D7DBEBD6CA}" srcOrd="0" destOrd="0" presId="urn:microsoft.com/office/officeart/2005/8/layout/hierarchy5"/>
    <dgm:cxn modelId="{E5F611F8-F8C2-4033-9E2D-79961B7C24F1}" type="presOf" srcId="{556DB939-9695-4BC5-8CC9-5DA8CD9617E0}" destId="{3C08E875-9224-4094-9D64-278C09133CBE}" srcOrd="1" destOrd="0" presId="urn:microsoft.com/office/officeart/2005/8/layout/hierarchy5"/>
    <dgm:cxn modelId="{96584180-052C-458C-856D-AABB9978A5E2}" srcId="{DE692B48-7ADF-4983-92ED-ED1EF214CF0C}" destId="{F86B1D8E-D46B-4982-854E-BC26312E92EE}" srcOrd="1" destOrd="0" parTransId="{4D9D9359-E2F5-41DE-8EF4-DE21ECEA3653}" sibTransId="{79137560-3A4E-4025-94C3-C3DB82605CF1}"/>
    <dgm:cxn modelId="{1EBA631C-444F-4866-9249-38B75E5A3BBA}" srcId="{F86B1D8E-D46B-4982-854E-BC26312E92EE}" destId="{18992C2B-E8EA-4C28-8BB2-019CD7E46DBA}" srcOrd="0" destOrd="0" parTransId="{D242F1E4-2479-46BE-88A0-900F183B84A5}" sibTransId="{E225DB42-E408-4DE6-9F89-0707207ED6EA}"/>
    <dgm:cxn modelId="{D70618D8-38A4-4186-A88D-E270A3AE10B6}" type="presOf" srcId="{D2D39211-86E9-4E68-BC90-94B08ED3D94E}" destId="{6607FAE4-4F1A-4657-AE59-3F9704CD2986}" srcOrd="0" destOrd="0" presId="urn:microsoft.com/office/officeart/2005/8/layout/hierarchy5"/>
    <dgm:cxn modelId="{30174A23-3095-4AA7-85AC-F62570B5A2C9}" srcId="{DE692B48-7ADF-4983-92ED-ED1EF214CF0C}" destId="{DFF4A844-983C-48A6-8E61-A521588479EA}" srcOrd="2" destOrd="0" parTransId="{556DB939-9695-4BC5-8CC9-5DA8CD9617E0}" sibTransId="{616B1497-EAF8-4A37-9677-AE7ED21E1F51}"/>
    <dgm:cxn modelId="{373BD452-E3A3-4920-A6E4-B8CD304755D4}" type="presOf" srcId="{BC76784E-A254-4F9F-953D-295FF4865B9A}" destId="{EA29843B-2721-4F25-AC5C-1E0BB8EEA05C}" srcOrd="1" destOrd="0" presId="urn:microsoft.com/office/officeart/2005/8/layout/hierarchy5"/>
    <dgm:cxn modelId="{E059214E-54D3-4568-8B48-D6D402766ADB}" type="presOf" srcId="{5F621FE3-70A4-4A9C-8A3D-353C4A959A45}" destId="{EE8990C4-B992-42F6-A362-3B4DAC88591D}" srcOrd="0" destOrd="0" presId="urn:microsoft.com/office/officeart/2005/8/layout/hierarchy5"/>
    <dgm:cxn modelId="{468695FB-D3AB-41EF-8475-D18A148FD6D4}" type="presOf" srcId="{8861578F-8F7C-4D15-BF42-9381CD5BFB69}" destId="{CE640659-10EF-434C-84D6-A6AD679762F7}" srcOrd="0" destOrd="0" presId="urn:microsoft.com/office/officeart/2005/8/layout/hierarchy5"/>
    <dgm:cxn modelId="{A39063EF-26DE-47C6-B7E4-3FA1574E7411}" type="presOf" srcId="{DE692B48-7ADF-4983-92ED-ED1EF214CF0C}" destId="{C231B481-9521-46BE-A7C2-4E73B206AE7B}" srcOrd="0" destOrd="0" presId="urn:microsoft.com/office/officeart/2005/8/layout/hierarchy5"/>
    <dgm:cxn modelId="{6FA93BC0-3699-4858-89B0-8277A97CABFB}" type="presParOf" srcId="{FBDAEF56-252F-42A9-AE93-77D703956551}" destId="{55B68AAF-53F9-4890-95DC-0AEEC4302F51}" srcOrd="0" destOrd="0" presId="urn:microsoft.com/office/officeart/2005/8/layout/hierarchy5"/>
    <dgm:cxn modelId="{BB09CC6F-690E-4A66-BA60-C3971B6D467E}" type="presParOf" srcId="{55B68AAF-53F9-4890-95DC-0AEEC4302F51}" destId="{2501B82D-494E-4240-8F72-25AE28ADF6CF}" srcOrd="0" destOrd="0" presId="urn:microsoft.com/office/officeart/2005/8/layout/hierarchy5"/>
    <dgm:cxn modelId="{86B54406-936D-400C-AD75-6A28A32733B1}" type="presParOf" srcId="{2501B82D-494E-4240-8F72-25AE28ADF6CF}" destId="{7B3E48B8-4B81-4F13-8C51-46090C5545A6}" srcOrd="0" destOrd="0" presId="urn:microsoft.com/office/officeart/2005/8/layout/hierarchy5"/>
    <dgm:cxn modelId="{95740775-69A2-403B-9AB2-044DC15C267B}" type="presParOf" srcId="{7B3E48B8-4B81-4F13-8C51-46090C5545A6}" destId="{C231B481-9521-46BE-A7C2-4E73B206AE7B}" srcOrd="0" destOrd="0" presId="urn:microsoft.com/office/officeart/2005/8/layout/hierarchy5"/>
    <dgm:cxn modelId="{1754F788-9778-4FBC-87A9-0880F37EC130}" type="presParOf" srcId="{7B3E48B8-4B81-4F13-8C51-46090C5545A6}" destId="{FFA8FC33-98EF-4E0C-84EA-F032C06CA28A}" srcOrd="1" destOrd="0" presId="urn:microsoft.com/office/officeart/2005/8/layout/hierarchy5"/>
    <dgm:cxn modelId="{340F6C97-C49B-4AD2-A494-101D5FF2C3A9}" type="presParOf" srcId="{FFA8FC33-98EF-4E0C-84EA-F032C06CA28A}" destId="{ED60DC4B-C605-4105-8E9C-BBD50AC2851F}" srcOrd="0" destOrd="0" presId="urn:microsoft.com/office/officeart/2005/8/layout/hierarchy5"/>
    <dgm:cxn modelId="{CE343119-328B-4DA2-8564-3F98D673D3E3}" type="presParOf" srcId="{ED60DC4B-C605-4105-8E9C-BBD50AC2851F}" destId="{32172A4F-0C01-4746-BEC0-864E39777F6E}" srcOrd="0" destOrd="0" presId="urn:microsoft.com/office/officeart/2005/8/layout/hierarchy5"/>
    <dgm:cxn modelId="{C62BAFAB-6FAE-4AD6-BDA1-72D8DE583CD9}" type="presParOf" srcId="{FFA8FC33-98EF-4E0C-84EA-F032C06CA28A}" destId="{30385380-1263-41A9-A7ED-65BF1A7C5BAB}" srcOrd="1" destOrd="0" presId="urn:microsoft.com/office/officeart/2005/8/layout/hierarchy5"/>
    <dgm:cxn modelId="{C38AE458-183F-4C7A-A128-3E51F29D73D1}" type="presParOf" srcId="{30385380-1263-41A9-A7ED-65BF1A7C5BAB}" destId="{EE8990C4-B992-42F6-A362-3B4DAC88591D}" srcOrd="0" destOrd="0" presId="urn:microsoft.com/office/officeart/2005/8/layout/hierarchy5"/>
    <dgm:cxn modelId="{7EA26C00-B272-457F-A859-0BED4073EC7D}" type="presParOf" srcId="{30385380-1263-41A9-A7ED-65BF1A7C5BAB}" destId="{6D737B48-7C15-46AB-A9D3-BF5F6A348AA3}" srcOrd="1" destOrd="0" presId="urn:microsoft.com/office/officeart/2005/8/layout/hierarchy5"/>
    <dgm:cxn modelId="{C3C7BD1E-0F04-49EF-8756-92852B67CC30}" type="presParOf" srcId="{6D737B48-7C15-46AB-A9D3-BF5F6A348AA3}" destId="{87A1C9AE-F967-42B8-AC08-E057C4657F97}" srcOrd="0" destOrd="0" presId="urn:microsoft.com/office/officeart/2005/8/layout/hierarchy5"/>
    <dgm:cxn modelId="{47B654A2-12A1-41C8-8170-90BC8798087B}" type="presParOf" srcId="{87A1C9AE-F967-42B8-AC08-E057C4657F97}" destId="{EA29843B-2721-4F25-AC5C-1E0BB8EEA05C}" srcOrd="0" destOrd="0" presId="urn:microsoft.com/office/officeart/2005/8/layout/hierarchy5"/>
    <dgm:cxn modelId="{73AE4D57-4CCB-4109-A914-09724ED7798D}" type="presParOf" srcId="{6D737B48-7C15-46AB-A9D3-BF5F6A348AA3}" destId="{2E1F3159-D954-49F5-A9D0-399519F04BFC}" srcOrd="1" destOrd="0" presId="urn:microsoft.com/office/officeart/2005/8/layout/hierarchy5"/>
    <dgm:cxn modelId="{3D8A7DF5-A9C5-4AA7-B2E8-8CE4C12C82B2}" type="presParOf" srcId="{2E1F3159-D954-49F5-A9D0-399519F04BFC}" destId="{21A8526D-84C7-4617-BCFD-E86AC6B842E6}" srcOrd="0" destOrd="0" presId="urn:microsoft.com/office/officeart/2005/8/layout/hierarchy5"/>
    <dgm:cxn modelId="{ECA542CC-39B2-4C68-9459-8D398B7F793F}" type="presParOf" srcId="{2E1F3159-D954-49F5-A9D0-399519F04BFC}" destId="{0FBDE0F0-9D15-4FB8-B0E3-F9EBBEB553EF}" srcOrd="1" destOrd="0" presId="urn:microsoft.com/office/officeart/2005/8/layout/hierarchy5"/>
    <dgm:cxn modelId="{01EC24A3-CBD3-4EE5-92CF-F89BEAE68960}" type="presParOf" srcId="{FFA8FC33-98EF-4E0C-84EA-F032C06CA28A}" destId="{CF68210B-CAF0-4C31-B31D-1C9A87A29DE1}" srcOrd="2" destOrd="0" presId="urn:microsoft.com/office/officeart/2005/8/layout/hierarchy5"/>
    <dgm:cxn modelId="{C46CF056-9933-4416-903A-A513AF9A60D8}" type="presParOf" srcId="{CF68210B-CAF0-4C31-B31D-1C9A87A29DE1}" destId="{7FD432AF-3C05-4739-97A5-DD45CFF85EDF}" srcOrd="0" destOrd="0" presId="urn:microsoft.com/office/officeart/2005/8/layout/hierarchy5"/>
    <dgm:cxn modelId="{666C8A97-E60E-41E5-8945-3B6E7BEC2E92}" type="presParOf" srcId="{FFA8FC33-98EF-4E0C-84EA-F032C06CA28A}" destId="{17734909-4BAA-4873-BC08-873A573FB320}" srcOrd="3" destOrd="0" presId="urn:microsoft.com/office/officeart/2005/8/layout/hierarchy5"/>
    <dgm:cxn modelId="{5C24CF2B-07DA-4B38-A7EC-7A7640B272E8}" type="presParOf" srcId="{17734909-4BAA-4873-BC08-873A573FB320}" destId="{3D202C9B-1D70-4038-A95F-F818351478AC}" srcOrd="0" destOrd="0" presId="urn:microsoft.com/office/officeart/2005/8/layout/hierarchy5"/>
    <dgm:cxn modelId="{548E8DFF-F5B5-4244-A58E-365EDB8BCF32}" type="presParOf" srcId="{17734909-4BAA-4873-BC08-873A573FB320}" destId="{AFED0A85-F5BE-4924-BE32-F390FB8863F9}" srcOrd="1" destOrd="0" presId="urn:microsoft.com/office/officeart/2005/8/layout/hierarchy5"/>
    <dgm:cxn modelId="{A8669B61-7A93-4683-9D83-25D61045BDBD}" type="presParOf" srcId="{AFED0A85-F5BE-4924-BE32-F390FB8863F9}" destId="{EF0E9FCD-CF40-45B9-AC79-7B85CF8DBD0D}" srcOrd="0" destOrd="0" presId="urn:microsoft.com/office/officeart/2005/8/layout/hierarchy5"/>
    <dgm:cxn modelId="{C9B82573-1F89-4C58-AAFA-4105D94056AA}" type="presParOf" srcId="{EF0E9FCD-CF40-45B9-AC79-7B85CF8DBD0D}" destId="{8C4C0504-1D55-4C63-BFEF-C64D3E524F6C}" srcOrd="0" destOrd="0" presId="urn:microsoft.com/office/officeart/2005/8/layout/hierarchy5"/>
    <dgm:cxn modelId="{D29A2BFF-1D77-49AC-A734-37A13A196CA4}" type="presParOf" srcId="{AFED0A85-F5BE-4924-BE32-F390FB8863F9}" destId="{7520BB5E-90D2-481E-ABB4-C19D6A34216D}" srcOrd="1" destOrd="0" presId="urn:microsoft.com/office/officeart/2005/8/layout/hierarchy5"/>
    <dgm:cxn modelId="{FB84257C-0BDE-46D7-BCFD-CB646934C59A}" type="presParOf" srcId="{7520BB5E-90D2-481E-ABB4-C19D6A34216D}" destId="{2111E61F-688D-466D-BFAB-69FCFA564872}" srcOrd="0" destOrd="0" presId="urn:microsoft.com/office/officeart/2005/8/layout/hierarchy5"/>
    <dgm:cxn modelId="{389C8C83-D2E1-44CB-9D38-7BC6954053B5}" type="presParOf" srcId="{7520BB5E-90D2-481E-ABB4-C19D6A34216D}" destId="{E1ED106B-582C-4008-9DD0-6680244F08B9}" srcOrd="1" destOrd="0" presId="urn:microsoft.com/office/officeart/2005/8/layout/hierarchy5"/>
    <dgm:cxn modelId="{61B0CD1A-CEF2-4BF1-9051-3BA115463EE6}" type="presParOf" srcId="{FFA8FC33-98EF-4E0C-84EA-F032C06CA28A}" destId="{E29E3BD0-D095-45E5-9CE0-AD9E508D93A1}" srcOrd="4" destOrd="0" presId="urn:microsoft.com/office/officeart/2005/8/layout/hierarchy5"/>
    <dgm:cxn modelId="{DD25F161-D201-4722-B56F-EF6D2294C4EA}" type="presParOf" srcId="{E29E3BD0-D095-45E5-9CE0-AD9E508D93A1}" destId="{3C08E875-9224-4094-9D64-278C09133CBE}" srcOrd="0" destOrd="0" presId="urn:microsoft.com/office/officeart/2005/8/layout/hierarchy5"/>
    <dgm:cxn modelId="{B703E5F9-B491-4614-A1A1-2ACCADB3210B}" type="presParOf" srcId="{FFA8FC33-98EF-4E0C-84EA-F032C06CA28A}" destId="{8B279EB6-E924-4039-8739-FE30434BB605}" srcOrd="5" destOrd="0" presId="urn:microsoft.com/office/officeart/2005/8/layout/hierarchy5"/>
    <dgm:cxn modelId="{84E10B01-8781-4AF3-9EEF-02C3857A790C}" type="presParOf" srcId="{8B279EB6-E924-4039-8739-FE30434BB605}" destId="{AD9C7469-50D0-426C-AC0C-CB3778226E46}" srcOrd="0" destOrd="0" presId="urn:microsoft.com/office/officeart/2005/8/layout/hierarchy5"/>
    <dgm:cxn modelId="{CE7F2623-8956-491C-BBA6-1FD04ACB1544}" type="presParOf" srcId="{8B279EB6-E924-4039-8739-FE30434BB605}" destId="{91E556C5-C025-4918-B389-8566717068E1}" srcOrd="1" destOrd="0" presId="urn:microsoft.com/office/officeart/2005/8/layout/hierarchy5"/>
    <dgm:cxn modelId="{37A4F785-9E32-423B-BABD-845F64D9DBB0}" type="presParOf" srcId="{91E556C5-C025-4918-B389-8566717068E1}" destId="{095E082F-492A-4057-B4AE-D03F162F17C1}" srcOrd="0" destOrd="0" presId="urn:microsoft.com/office/officeart/2005/8/layout/hierarchy5"/>
    <dgm:cxn modelId="{3EAF115E-67BA-4FAB-8FEC-DD6D0110FC26}" type="presParOf" srcId="{095E082F-492A-4057-B4AE-D03F162F17C1}" destId="{259BA61C-608D-46A1-B807-58DBB02D35FA}" srcOrd="0" destOrd="0" presId="urn:microsoft.com/office/officeart/2005/8/layout/hierarchy5"/>
    <dgm:cxn modelId="{10A15AA2-2632-4F44-B5A6-1B59EB1897F9}" type="presParOf" srcId="{91E556C5-C025-4918-B389-8566717068E1}" destId="{94940E93-1A2C-4182-82E9-8BB5B39B3D2B}" srcOrd="1" destOrd="0" presId="urn:microsoft.com/office/officeart/2005/8/layout/hierarchy5"/>
    <dgm:cxn modelId="{CCEDDE04-FFC3-421A-84A7-2DD4D5857696}" type="presParOf" srcId="{94940E93-1A2C-4182-82E9-8BB5B39B3D2B}" destId="{CE640659-10EF-434C-84D6-A6AD679762F7}" srcOrd="0" destOrd="0" presId="urn:microsoft.com/office/officeart/2005/8/layout/hierarchy5"/>
    <dgm:cxn modelId="{01F50894-D908-4377-901A-009A9FDB80DC}" type="presParOf" srcId="{94940E93-1A2C-4182-82E9-8BB5B39B3D2B}" destId="{28BDFF98-2E82-4605-ABED-CF1633E5B1C1}" srcOrd="1" destOrd="0" presId="urn:microsoft.com/office/officeart/2005/8/layout/hierarchy5"/>
    <dgm:cxn modelId="{BB9F5DA9-4C50-444B-B7DA-09416AB8CF37}" type="presParOf" srcId="{FFA8FC33-98EF-4E0C-84EA-F032C06CA28A}" destId="{CFB0BD6B-947C-463A-A555-4B614A70A304}" srcOrd="6" destOrd="0" presId="urn:microsoft.com/office/officeart/2005/8/layout/hierarchy5"/>
    <dgm:cxn modelId="{77E71866-DA58-4F56-AEE0-884FD4037204}" type="presParOf" srcId="{CFB0BD6B-947C-463A-A555-4B614A70A304}" destId="{B076CCCC-2202-4A66-A0C4-1F2514FBB341}" srcOrd="0" destOrd="0" presId="urn:microsoft.com/office/officeart/2005/8/layout/hierarchy5"/>
    <dgm:cxn modelId="{5234F3A1-088E-4B11-85DF-E38A86DF5917}" type="presParOf" srcId="{FFA8FC33-98EF-4E0C-84EA-F032C06CA28A}" destId="{983902FE-DAE5-4902-AE92-BD0908AD84F1}" srcOrd="7" destOrd="0" presId="urn:microsoft.com/office/officeart/2005/8/layout/hierarchy5"/>
    <dgm:cxn modelId="{6B9CBE6C-6CB6-485D-8859-9AB0EA80F779}" type="presParOf" srcId="{983902FE-DAE5-4902-AE92-BD0908AD84F1}" destId="{EB9D5534-6EE7-4D0D-A255-38D7DBEBD6CA}" srcOrd="0" destOrd="0" presId="urn:microsoft.com/office/officeart/2005/8/layout/hierarchy5"/>
    <dgm:cxn modelId="{2E3D4DB1-C425-4FEC-8E5C-E5AA7D40EFE0}" type="presParOf" srcId="{983902FE-DAE5-4902-AE92-BD0908AD84F1}" destId="{883E3519-A000-4177-8DE5-8BA7B0B93E3E}" srcOrd="1" destOrd="0" presId="urn:microsoft.com/office/officeart/2005/8/layout/hierarchy5"/>
    <dgm:cxn modelId="{0E6CAD0A-3FDD-4BF3-B795-99768E90EF10}" type="presParOf" srcId="{883E3519-A000-4177-8DE5-8BA7B0B93E3E}" destId="{6607FAE4-4F1A-4657-AE59-3F9704CD2986}" srcOrd="0" destOrd="0" presId="urn:microsoft.com/office/officeart/2005/8/layout/hierarchy5"/>
    <dgm:cxn modelId="{FFB559D1-619E-4CC8-AEE7-708ED5140EEC}" type="presParOf" srcId="{6607FAE4-4F1A-4657-AE59-3F9704CD2986}" destId="{12F8909E-68EC-4D11-AE93-96C1C4BCF73C}" srcOrd="0" destOrd="0" presId="urn:microsoft.com/office/officeart/2005/8/layout/hierarchy5"/>
    <dgm:cxn modelId="{CFB2ECE0-E73F-4052-ACAA-C17066AE8D13}" type="presParOf" srcId="{883E3519-A000-4177-8DE5-8BA7B0B93E3E}" destId="{DC1695BA-215A-46CB-83BE-B14A241520A9}" srcOrd="1" destOrd="0" presId="urn:microsoft.com/office/officeart/2005/8/layout/hierarchy5"/>
    <dgm:cxn modelId="{F740A53E-EE5E-4AF6-AE33-175210A1EEF4}" type="presParOf" srcId="{DC1695BA-215A-46CB-83BE-B14A241520A9}" destId="{5AF9EE14-65E3-4590-A7C3-256F84533739}" srcOrd="0" destOrd="0" presId="urn:microsoft.com/office/officeart/2005/8/layout/hierarchy5"/>
    <dgm:cxn modelId="{39B6659F-5095-49EC-918A-484F814ABB8B}" type="presParOf" srcId="{DC1695BA-215A-46CB-83BE-B14A241520A9}" destId="{A962FBDC-C9E5-44D0-9468-95EF002CE8C0}" srcOrd="1" destOrd="0" presId="urn:microsoft.com/office/officeart/2005/8/layout/hierarchy5"/>
    <dgm:cxn modelId="{9A554149-A809-4E32-A6F9-843156862643}" type="presParOf" srcId="{FBDAEF56-252F-42A9-AE93-77D703956551}" destId="{F839B9F0-0AC4-4150-B4A4-7B1F09EC7342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31B481-9521-46BE-A7C2-4E73B206AE7B}">
      <dsp:nvSpPr>
        <dsp:cNvPr id="0" name=""/>
        <dsp:cNvSpPr/>
      </dsp:nvSpPr>
      <dsp:spPr>
        <a:xfrm>
          <a:off x="966043" y="1447576"/>
          <a:ext cx="1677292" cy="83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2600" b="1" i="0" u="none" strike="noStrike" kern="1200" cap="none" normalizeH="0" baseline="0" dirty="0" smtClean="0">
              <a:ln/>
              <a:effectLst/>
              <a:latin typeface="Franklin Gothic Medium" pitchFamily="34" charset="0"/>
            </a:rPr>
            <a:t>Parejas Misioneras</a:t>
          </a:r>
          <a:endParaRPr kumimoji="0" lang="es-ES" sz="2600" b="1" i="0" u="none" strike="noStrike" kern="1200" cap="none" normalizeH="0" baseline="0" dirty="0" smtClean="0">
            <a:ln/>
            <a:effectLst/>
            <a:latin typeface="Franklin Gothic Medium" pitchFamily="34" charset="0"/>
          </a:endParaRPr>
        </a:p>
      </dsp:txBody>
      <dsp:txXfrm>
        <a:off x="966043" y="1447576"/>
        <a:ext cx="1677292" cy="838646"/>
      </dsp:txXfrm>
    </dsp:sp>
    <dsp:sp modelId="{ED60DC4B-C605-4105-8E9C-BBD50AC2851F}">
      <dsp:nvSpPr>
        <dsp:cNvPr id="0" name=""/>
        <dsp:cNvSpPr/>
      </dsp:nvSpPr>
      <dsp:spPr>
        <a:xfrm rot="17692822">
          <a:off x="2181460" y="1123352"/>
          <a:ext cx="1594669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594669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HN" sz="600" kern="1200"/>
        </a:p>
      </dsp:txBody>
      <dsp:txXfrm rot="17692822">
        <a:off x="2938928" y="1103700"/>
        <a:ext cx="79733" cy="79733"/>
      </dsp:txXfrm>
    </dsp:sp>
    <dsp:sp modelId="{EE8990C4-B992-42F6-A362-3B4DAC88591D}">
      <dsp:nvSpPr>
        <dsp:cNvPr id="0" name=""/>
        <dsp:cNvSpPr/>
      </dsp:nvSpPr>
      <dsp:spPr>
        <a:xfrm>
          <a:off x="3314253" y="911"/>
          <a:ext cx="1677292" cy="83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2600" b="1" i="0" u="none" strike="noStrike" kern="1200" cap="none" normalizeH="0" baseline="0" dirty="0" smtClean="0">
              <a:ln/>
              <a:effectLst/>
              <a:latin typeface="Franklin Gothic Medium" pitchFamily="34" charset="0"/>
            </a:rPr>
            <a:t>Karen y Lucía</a:t>
          </a:r>
          <a:endParaRPr kumimoji="0" lang="es-ES" sz="2600" b="1" i="0" u="none" strike="noStrike" kern="1200" cap="none" normalizeH="0" baseline="0" dirty="0" smtClean="0">
            <a:ln/>
            <a:effectLst/>
            <a:latin typeface="Franklin Gothic Medium" pitchFamily="34" charset="0"/>
          </a:endParaRPr>
        </a:p>
      </dsp:txBody>
      <dsp:txXfrm>
        <a:off x="3314253" y="911"/>
        <a:ext cx="1677292" cy="838646"/>
      </dsp:txXfrm>
    </dsp:sp>
    <dsp:sp modelId="{87A1C9AE-F967-42B8-AC08-E057C4657F97}">
      <dsp:nvSpPr>
        <dsp:cNvPr id="0" name=""/>
        <dsp:cNvSpPr/>
      </dsp:nvSpPr>
      <dsp:spPr>
        <a:xfrm>
          <a:off x="4991546" y="400019"/>
          <a:ext cx="67091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670917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HN" sz="500" kern="1200"/>
        </a:p>
      </dsp:txBody>
      <dsp:txXfrm>
        <a:off x="5310232" y="403461"/>
        <a:ext cx="33545" cy="33545"/>
      </dsp:txXfrm>
    </dsp:sp>
    <dsp:sp modelId="{21A8526D-84C7-4617-BCFD-E86AC6B842E6}">
      <dsp:nvSpPr>
        <dsp:cNvPr id="0" name=""/>
        <dsp:cNvSpPr/>
      </dsp:nvSpPr>
      <dsp:spPr>
        <a:xfrm>
          <a:off x="5662463" y="911"/>
          <a:ext cx="1677292" cy="83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2600" b="1" i="0" u="none" strike="noStrike" kern="1200" cap="none" normalizeH="0" baseline="0" dirty="0" smtClean="0">
              <a:ln/>
              <a:effectLst/>
              <a:latin typeface="Franklin Gothic Medium" pitchFamily="34" charset="0"/>
            </a:rPr>
            <a:t>Febrero</a:t>
          </a:r>
        </a:p>
      </dsp:txBody>
      <dsp:txXfrm>
        <a:off x="5662463" y="911"/>
        <a:ext cx="1677292" cy="838646"/>
      </dsp:txXfrm>
    </dsp:sp>
    <dsp:sp modelId="{CF68210B-CAF0-4C31-B31D-1C9A87A29DE1}">
      <dsp:nvSpPr>
        <dsp:cNvPr id="0" name=""/>
        <dsp:cNvSpPr/>
      </dsp:nvSpPr>
      <dsp:spPr>
        <a:xfrm rot="19457599">
          <a:off x="2565676" y="1605574"/>
          <a:ext cx="82623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26237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HN" sz="500" kern="1200"/>
        </a:p>
      </dsp:txBody>
      <dsp:txXfrm rot="19457599">
        <a:off x="2958138" y="1605133"/>
        <a:ext cx="41311" cy="41311"/>
      </dsp:txXfrm>
    </dsp:sp>
    <dsp:sp modelId="{3D202C9B-1D70-4038-A95F-F818351478AC}">
      <dsp:nvSpPr>
        <dsp:cNvPr id="0" name=""/>
        <dsp:cNvSpPr/>
      </dsp:nvSpPr>
      <dsp:spPr>
        <a:xfrm>
          <a:off x="3314253" y="965355"/>
          <a:ext cx="1677292" cy="83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2600" b="1" i="0" u="none" strike="noStrike" kern="1200" cap="none" normalizeH="0" baseline="0" smtClean="0">
              <a:ln/>
              <a:effectLst/>
              <a:latin typeface="Franklin Gothic Medium" pitchFamily="34" charset="0"/>
            </a:rPr>
            <a:t>Juan y Manuel</a:t>
          </a:r>
          <a:endParaRPr kumimoji="0" lang="es-ES" sz="2600" b="1" i="0" u="none" strike="noStrike" kern="1200" cap="none" normalizeH="0" baseline="0" dirty="0" smtClean="0">
            <a:ln/>
            <a:effectLst/>
            <a:latin typeface="Franklin Gothic Medium" pitchFamily="34" charset="0"/>
          </a:endParaRPr>
        </a:p>
      </dsp:txBody>
      <dsp:txXfrm>
        <a:off x="3314253" y="965355"/>
        <a:ext cx="1677292" cy="838646"/>
      </dsp:txXfrm>
    </dsp:sp>
    <dsp:sp modelId="{EF0E9FCD-CF40-45B9-AC79-7B85CF8DBD0D}">
      <dsp:nvSpPr>
        <dsp:cNvPr id="0" name=""/>
        <dsp:cNvSpPr/>
      </dsp:nvSpPr>
      <dsp:spPr>
        <a:xfrm>
          <a:off x="4991546" y="1364463"/>
          <a:ext cx="67091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670917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HN" sz="500" kern="1200"/>
        </a:p>
      </dsp:txBody>
      <dsp:txXfrm>
        <a:off x="5310232" y="1367905"/>
        <a:ext cx="33545" cy="33545"/>
      </dsp:txXfrm>
    </dsp:sp>
    <dsp:sp modelId="{2111E61F-688D-466D-BFAB-69FCFA564872}">
      <dsp:nvSpPr>
        <dsp:cNvPr id="0" name=""/>
        <dsp:cNvSpPr/>
      </dsp:nvSpPr>
      <dsp:spPr>
        <a:xfrm>
          <a:off x="5662463" y="965355"/>
          <a:ext cx="1677292" cy="83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2600" b="1" i="0" u="none" strike="noStrike" kern="1200" cap="none" normalizeH="0" baseline="0" dirty="0" smtClean="0">
              <a:ln/>
              <a:effectLst/>
              <a:latin typeface="Franklin Gothic Medium" pitchFamily="34" charset="0"/>
            </a:rPr>
            <a:t>Marzo </a:t>
          </a:r>
        </a:p>
      </dsp:txBody>
      <dsp:txXfrm>
        <a:off x="5662463" y="965355"/>
        <a:ext cx="1677292" cy="838646"/>
      </dsp:txXfrm>
    </dsp:sp>
    <dsp:sp modelId="{E29E3BD0-D095-45E5-9CE0-AD9E508D93A1}">
      <dsp:nvSpPr>
        <dsp:cNvPr id="0" name=""/>
        <dsp:cNvSpPr/>
      </dsp:nvSpPr>
      <dsp:spPr>
        <a:xfrm rot="2142401">
          <a:off x="2565676" y="2087796"/>
          <a:ext cx="82623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26237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HN" sz="500" kern="1200"/>
        </a:p>
      </dsp:txBody>
      <dsp:txXfrm rot="2142401">
        <a:off x="2958138" y="2087354"/>
        <a:ext cx="41311" cy="41311"/>
      </dsp:txXfrm>
    </dsp:sp>
    <dsp:sp modelId="{AD9C7469-50D0-426C-AC0C-CB3778226E46}">
      <dsp:nvSpPr>
        <dsp:cNvPr id="0" name=""/>
        <dsp:cNvSpPr/>
      </dsp:nvSpPr>
      <dsp:spPr>
        <a:xfrm>
          <a:off x="3314253" y="1929798"/>
          <a:ext cx="1677292" cy="83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2600" b="1" i="0" u="none" strike="noStrike" kern="1200" cap="none" normalizeH="0" baseline="0" smtClean="0">
              <a:ln/>
              <a:effectLst/>
              <a:latin typeface="Franklin Gothic Medium" pitchFamily="34" charset="0"/>
            </a:rPr>
            <a:t>Esposos Gómez </a:t>
          </a:r>
          <a:endParaRPr kumimoji="0" lang="es-ES" sz="2600" b="1" i="0" u="none" strike="noStrike" kern="1200" cap="none" normalizeH="0" baseline="0" dirty="0" smtClean="0">
            <a:ln/>
            <a:effectLst/>
            <a:latin typeface="Franklin Gothic Medium" pitchFamily="34" charset="0"/>
          </a:endParaRPr>
        </a:p>
      </dsp:txBody>
      <dsp:txXfrm>
        <a:off x="3314253" y="1929798"/>
        <a:ext cx="1677292" cy="838646"/>
      </dsp:txXfrm>
    </dsp:sp>
    <dsp:sp modelId="{095E082F-492A-4057-B4AE-D03F162F17C1}">
      <dsp:nvSpPr>
        <dsp:cNvPr id="0" name=""/>
        <dsp:cNvSpPr/>
      </dsp:nvSpPr>
      <dsp:spPr>
        <a:xfrm>
          <a:off x="4991546" y="2328906"/>
          <a:ext cx="67091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670917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HN" sz="500" kern="1200"/>
        </a:p>
      </dsp:txBody>
      <dsp:txXfrm>
        <a:off x="5310232" y="2332348"/>
        <a:ext cx="33545" cy="33545"/>
      </dsp:txXfrm>
    </dsp:sp>
    <dsp:sp modelId="{CE640659-10EF-434C-84D6-A6AD679762F7}">
      <dsp:nvSpPr>
        <dsp:cNvPr id="0" name=""/>
        <dsp:cNvSpPr/>
      </dsp:nvSpPr>
      <dsp:spPr>
        <a:xfrm>
          <a:off x="5662463" y="1929798"/>
          <a:ext cx="1677292" cy="83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2600" b="1" i="0" u="none" strike="noStrike" kern="1200" cap="none" normalizeH="0" baseline="0" dirty="0" smtClean="0">
              <a:ln/>
              <a:effectLst/>
              <a:latin typeface="Franklin Gothic Medium" pitchFamily="34" charset="0"/>
            </a:rPr>
            <a:t>Abril</a:t>
          </a:r>
          <a:endParaRPr kumimoji="0" lang="es-ES" sz="2600" b="1" i="0" u="none" strike="noStrike" kern="1200" cap="none" normalizeH="0" baseline="0" dirty="0" smtClean="0">
            <a:ln/>
            <a:effectLst/>
            <a:latin typeface="Franklin Gothic Medium" pitchFamily="34" charset="0"/>
          </a:endParaRPr>
        </a:p>
      </dsp:txBody>
      <dsp:txXfrm>
        <a:off x="5662463" y="1929798"/>
        <a:ext cx="1677292" cy="838646"/>
      </dsp:txXfrm>
    </dsp:sp>
    <dsp:sp modelId="{CFB0BD6B-947C-463A-A555-4B614A70A304}">
      <dsp:nvSpPr>
        <dsp:cNvPr id="0" name=""/>
        <dsp:cNvSpPr/>
      </dsp:nvSpPr>
      <dsp:spPr>
        <a:xfrm rot="3907178">
          <a:off x="2181460" y="2570017"/>
          <a:ext cx="1594669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594669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HN" sz="600" kern="1200"/>
        </a:p>
      </dsp:txBody>
      <dsp:txXfrm rot="3907178">
        <a:off x="2938928" y="2550365"/>
        <a:ext cx="79733" cy="79733"/>
      </dsp:txXfrm>
    </dsp:sp>
    <dsp:sp modelId="{EB9D5534-6EE7-4D0D-A255-38D7DBEBD6CA}">
      <dsp:nvSpPr>
        <dsp:cNvPr id="0" name=""/>
        <dsp:cNvSpPr/>
      </dsp:nvSpPr>
      <dsp:spPr>
        <a:xfrm>
          <a:off x="3314253" y="2894241"/>
          <a:ext cx="1677292" cy="83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2600" b="1" i="0" u="none" strike="noStrike" kern="1200" cap="none" normalizeH="0" baseline="0" smtClean="0">
              <a:ln/>
              <a:effectLst/>
              <a:latin typeface="Franklin Gothic Medium" pitchFamily="34" charset="0"/>
            </a:rPr>
            <a:t>Karen y Lucía</a:t>
          </a:r>
          <a:endParaRPr kumimoji="0" lang="es-ES" sz="2600" b="1" i="0" u="none" strike="noStrike" kern="1200" cap="none" normalizeH="0" baseline="0" dirty="0" smtClean="0">
            <a:ln/>
            <a:effectLst/>
            <a:latin typeface="Franklin Gothic Medium" pitchFamily="34" charset="0"/>
          </a:endParaRPr>
        </a:p>
      </dsp:txBody>
      <dsp:txXfrm>
        <a:off x="3314253" y="2894241"/>
        <a:ext cx="1677292" cy="838646"/>
      </dsp:txXfrm>
    </dsp:sp>
    <dsp:sp modelId="{6607FAE4-4F1A-4657-AE59-3F9704CD2986}">
      <dsp:nvSpPr>
        <dsp:cNvPr id="0" name=""/>
        <dsp:cNvSpPr/>
      </dsp:nvSpPr>
      <dsp:spPr>
        <a:xfrm>
          <a:off x="4991546" y="3293350"/>
          <a:ext cx="67091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670917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HN" sz="500" kern="1200"/>
        </a:p>
      </dsp:txBody>
      <dsp:txXfrm>
        <a:off x="5310232" y="3296792"/>
        <a:ext cx="33545" cy="33545"/>
      </dsp:txXfrm>
    </dsp:sp>
    <dsp:sp modelId="{5AF9EE14-65E3-4590-A7C3-256F84533739}">
      <dsp:nvSpPr>
        <dsp:cNvPr id="0" name=""/>
        <dsp:cNvSpPr/>
      </dsp:nvSpPr>
      <dsp:spPr>
        <a:xfrm>
          <a:off x="5662463" y="2894241"/>
          <a:ext cx="1677292" cy="83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2600" b="1" i="0" u="none" strike="noStrike" kern="1200" cap="none" normalizeH="0" baseline="0" dirty="0" smtClean="0">
              <a:ln/>
              <a:effectLst/>
              <a:latin typeface="Franklin Gothic Medium" pitchFamily="34" charset="0"/>
            </a:rPr>
            <a:t>Mayo</a:t>
          </a:r>
          <a:endParaRPr kumimoji="0" lang="es-ES" sz="2600" b="1" i="0" u="none" strike="noStrike" kern="1200" cap="none" normalizeH="0" baseline="0" dirty="0" smtClean="0">
            <a:ln/>
            <a:effectLst/>
            <a:latin typeface="Franklin Gothic Medium" pitchFamily="34" charset="0"/>
          </a:endParaRPr>
        </a:p>
      </dsp:txBody>
      <dsp:txXfrm>
        <a:off x="5662463" y="2894241"/>
        <a:ext cx="1677292" cy="838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549275"/>
            <a:ext cx="6372225" cy="3943350"/>
          </a:xfrm>
          <a:prstGeom prst="rect">
            <a:avLst/>
          </a:prstGeom>
          <a:noFill/>
        </p:spPr>
      </p:pic>
      <p:sp>
        <p:nvSpPr>
          <p:cNvPr id="3081" name="Rectangle 9" descr="Light horizontal"/>
          <p:cNvSpPr>
            <a:spLocks noChangeArrowheads="1"/>
          </p:cNvSpPr>
          <p:nvPr/>
        </p:nvSpPr>
        <p:spPr bwMode="gray">
          <a:xfrm>
            <a:off x="9525" y="9525"/>
            <a:ext cx="1473200" cy="6848475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invGray">
          <a:xfrm>
            <a:off x="0" y="4267200"/>
            <a:ext cx="9153525" cy="1103313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ltGray">
          <a:xfrm>
            <a:off x="1473200" y="5105400"/>
            <a:ext cx="7137400" cy="5334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191000"/>
            <a:ext cx="7239000" cy="1012825"/>
          </a:xfrm>
        </p:spPr>
        <p:txBody>
          <a:bodyPr/>
          <a:lstStyle>
            <a:lvl1pPr algn="l">
              <a:defRPr sz="44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524000" y="5181600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84C5140D-E5AC-42FC-B499-5304273EB65A}" type="slidenum">
              <a:rPr lang="en-US"/>
              <a:pPr/>
              <a:t>‹Nº›</a:t>
            </a:fld>
            <a:endParaRPr 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254500" y="5838825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chemeClr val="tx2"/>
                  </a:solidFill>
                </a:rPr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ADA0-6C6B-484F-AEE9-14D0996C5D5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7FCC7-DF9E-4C1A-AC43-68BE7EE0415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9088"/>
            <a:ext cx="73914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3DC72D48-E400-4918-A6C6-71F97A76036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D281A-284C-4E0F-8DA5-14FB0A6F8C1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A430C-648A-4E20-8FC0-6E47D1D8BAF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00053-FF71-47DA-9604-DEB9C4C5C91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3BACA-3282-4306-95B3-54C90EE100B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9E76E-3606-40CA-97D2-5562158254B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DD65E-EA92-4AA6-B4EE-385825933B8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D387E-20D6-444A-BD41-BF26A3349DE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2CA97-07C1-43C5-A833-E9A56A25F4E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 descr="Light horizontal"/>
          <p:cNvSpPr>
            <a:spLocks noChangeArrowheads="1"/>
          </p:cNvSpPr>
          <p:nvPr/>
        </p:nvSpPr>
        <p:spPr bwMode="gray">
          <a:xfrm>
            <a:off x="-9525" y="0"/>
            <a:ext cx="481013" cy="68580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0" y="0"/>
            <a:ext cx="9153525" cy="685800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ltGray">
          <a:xfrm>
            <a:off x="304800" y="288925"/>
            <a:ext cx="7670800" cy="6445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A540ED-81B2-4EF3-8D5F-70B183F2F1C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7391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white">
          <a:xfrm>
            <a:off x="8153400" y="261938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gray">
          <a:xfrm rot="5400000">
            <a:off x="8458201" y="-196850"/>
            <a:ext cx="273050" cy="860425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grpSp>
        <p:nvGrpSpPr>
          <p:cNvPr id="49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12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0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7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397375"/>
            <a:ext cx="1676400" cy="10128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4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2" name="Text Box 13"/>
          <p:cNvSpPr txBox="1">
            <a:spLocks noChangeArrowheads="1"/>
          </p:cNvSpPr>
          <p:nvPr/>
        </p:nvSpPr>
        <p:spPr bwMode="gray">
          <a:xfrm>
            <a:off x="347190" y="3627090"/>
            <a:ext cx="872010" cy="31547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sz="19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2</a:t>
            </a:r>
            <a:endParaRPr lang="en-US" sz="19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2209800" y="4648200"/>
            <a:ext cx="5638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Certificación</a:t>
            </a:r>
            <a:r>
              <a:rPr kumimoji="0" lang="en-US" sz="4400" b="1" i="0" u="none" strike="noStrike" kern="0" spc="50" normalizeH="0" baseline="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 de </a:t>
            </a: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Líderes</a:t>
            </a:r>
            <a:endParaRPr kumimoji="0" lang="en-US" sz="4400" b="1" i="0" u="none" strike="noStrike" kern="0" spc="50" normalizeH="0" baseline="0" noProof="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ladimir Script" pitchFamily="66" charset="0"/>
            </a:endParaRPr>
          </a:p>
        </p:txBody>
      </p:sp>
      <p:grpSp>
        <p:nvGrpSpPr>
          <p:cNvPr id="111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11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16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2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33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34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3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42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5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UNIÓN VENEZOLANA ORIENTAL</a:t>
            </a:r>
            <a:endParaRPr lang="en-US" sz="1600" dirty="0"/>
          </a:p>
        </p:txBody>
      </p:sp>
      <p:sp>
        <p:nvSpPr>
          <p:cNvPr id="52" name="51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Freeform 3"/>
          <p:cNvSpPr>
            <a:spLocks noEditPoints="1"/>
          </p:cNvSpPr>
          <p:nvPr/>
        </p:nvSpPr>
        <p:spPr bwMode="gray">
          <a:xfrm rot="11275379" flipV="1">
            <a:off x="1609838" y="313863"/>
            <a:ext cx="5933962" cy="39624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pic>
        <p:nvPicPr>
          <p:cNvPr id="53" name="Picture 2" descr="C:\Users\Ney Devis\Pictures\Logo G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5728" y="381000"/>
            <a:ext cx="2577737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32" grpId="0"/>
      <p:bldP spid="47" grpId="0"/>
      <p:bldP spid="56" grpId="0" build="p"/>
      <p:bldP spid="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Owner.FÚNEZMEJIA\My Documents\My Pictures\Fondos 2009\Fondos PPT 2009\Imágenes con degrado\espiritu estudian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754410"/>
            <a:ext cx="5943601" cy="4760690"/>
          </a:xfrm>
          <a:prstGeom prst="rect">
            <a:avLst/>
          </a:prstGeom>
          <a:noFill/>
        </p:spPr>
      </p:pic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4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914400" y="1295400"/>
            <a:ext cx="739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Ayude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que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cada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P</a:t>
            </a:r>
            <a:r>
              <a:rPr lang="en-US" sz="3600" b="1" kern="0" noProof="0" dirty="0" err="1" smtClean="0">
                <a:latin typeface="Arial Rounded MT Bold" pitchFamily="34" charset="0"/>
              </a:rPr>
              <a:t>areja</a:t>
            </a:r>
            <a:r>
              <a:rPr lang="en-US" sz="3600" b="1" kern="0" noProof="0" dirty="0" smtClean="0">
                <a:latin typeface="Arial Rounded MT Bold" pitchFamily="34" charset="0"/>
              </a:rPr>
              <a:t> </a:t>
            </a:r>
            <a:r>
              <a:rPr lang="en-US" sz="3600" b="1" kern="0" noProof="0" dirty="0" err="1" smtClean="0">
                <a:latin typeface="Arial Rounded MT Bold" pitchFamily="34" charset="0"/>
              </a:rPr>
              <a:t>misionera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,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alcance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blanco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</a:t>
            </a:r>
            <a:r>
              <a:rPr lang="en-US" sz="3600" b="1" kern="0" dirty="0" smtClean="0">
                <a:latin typeface="Arial Rounded MT Bold" pitchFamily="34" charset="0"/>
              </a:rPr>
              <a:t>E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studios </a:t>
            </a:r>
            <a:r>
              <a:rPr lang="en-US" sz="3600" b="1" kern="0" dirty="0" smtClean="0">
                <a:latin typeface="Arial Rounded MT Bold" pitchFamily="34" charset="0"/>
              </a:rPr>
              <a:t>B</a:t>
            </a:r>
            <a:r>
              <a:rPr kumimoji="0" lang="en-US" sz="36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íblicos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6" name="25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1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9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5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90600" y="914400"/>
            <a:ext cx="7086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s-E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Distribuya un bautismo  por mes a cada </a:t>
            </a:r>
            <a:r>
              <a:rPr lang="es-ES" sz="4000" b="1" kern="0" smtClean="0">
                <a:latin typeface="Arial Rounded MT Bold" pitchFamily="34" charset="0"/>
              </a:rPr>
              <a:t>pareja</a:t>
            </a:r>
            <a:r>
              <a:rPr kumimoji="0" lang="es-E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, tal como se nos ha enseña-do.		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s-ES" sz="36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  <a:t/>
            </a:r>
            <a:br>
              <a:rPr kumimoji="0" lang="es-ES" sz="36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</a:br>
            <a:endParaRPr kumimoji="0" lang="es-E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graphicFrame>
        <p:nvGraphicFramePr>
          <p:cNvPr id="24" name="23 Diagrama"/>
          <p:cNvGraphicFramePr/>
          <p:nvPr/>
        </p:nvGraphicFramePr>
        <p:xfrm>
          <a:off x="457200" y="2590800"/>
          <a:ext cx="83058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C231B481-9521-46BE-A7C2-4E73B206AE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4">
                                            <p:graphicEl>
                                              <a:dgm id="{C231B481-9521-46BE-A7C2-4E73B206AE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4">
                                            <p:graphicEl>
                                              <a:dgm id="{C231B481-9521-46BE-A7C2-4E73B206AE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ED60DC4B-C605-4105-8E9C-BBD50AC28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>
                                            <p:graphicEl>
                                              <a:dgm id="{ED60DC4B-C605-4105-8E9C-BBD50AC28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>
                                            <p:graphicEl>
                                              <a:dgm id="{ED60DC4B-C605-4105-8E9C-BBD50AC28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EE8990C4-B992-42F6-A362-3B4DAC88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>
                                            <p:graphicEl>
                                              <a:dgm id="{EE8990C4-B992-42F6-A362-3B4DAC88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>
                                            <p:graphicEl>
                                              <a:dgm id="{EE8990C4-B992-42F6-A362-3B4DAC88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87A1C9AE-F967-42B8-AC08-E057C4657F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>
                                            <p:graphicEl>
                                              <a:dgm id="{87A1C9AE-F967-42B8-AC08-E057C4657F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4">
                                            <p:graphicEl>
                                              <a:dgm id="{87A1C9AE-F967-42B8-AC08-E057C4657F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21A8526D-84C7-4617-BCFD-E86AC6B842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4">
                                            <p:graphicEl>
                                              <a:dgm id="{21A8526D-84C7-4617-BCFD-E86AC6B842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4">
                                            <p:graphicEl>
                                              <a:dgm id="{21A8526D-84C7-4617-BCFD-E86AC6B842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CF68210B-CAF0-4C31-B31D-1C9A87A29D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>
                                            <p:graphicEl>
                                              <a:dgm id="{CF68210B-CAF0-4C31-B31D-1C9A87A29D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>
                                            <p:graphicEl>
                                              <a:dgm id="{CF68210B-CAF0-4C31-B31D-1C9A87A29D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3D202C9B-1D70-4038-A95F-F818351478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>
                                            <p:graphicEl>
                                              <a:dgm id="{3D202C9B-1D70-4038-A95F-F818351478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>
                                            <p:graphicEl>
                                              <a:dgm id="{3D202C9B-1D70-4038-A95F-F818351478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EF0E9FCD-CF40-45B9-AC79-7B85CF8DB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>
                                            <p:graphicEl>
                                              <a:dgm id="{EF0E9FCD-CF40-45B9-AC79-7B85CF8DB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>
                                            <p:graphicEl>
                                              <a:dgm id="{EF0E9FCD-CF40-45B9-AC79-7B85CF8DB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2111E61F-688D-466D-BFAB-69FCFA5648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4">
                                            <p:graphicEl>
                                              <a:dgm id="{2111E61F-688D-466D-BFAB-69FCFA5648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4">
                                            <p:graphicEl>
                                              <a:dgm id="{2111E61F-688D-466D-BFAB-69FCFA5648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E29E3BD0-D095-45E5-9CE0-AD9E508D93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>
                                            <p:graphicEl>
                                              <a:dgm id="{E29E3BD0-D095-45E5-9CE0-AD9E508D93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>
                                            <p:graphicEl>
                                              <a:dgm id="{E29E3BD0-D095-45E5-9CE0-AD9E508D93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AD9C7469-50D0-426C-AC0C-CB3778226E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4">
                                            <p:graphicEl>
                                              <a:dgm id="{AD9C7469-50D0-426C-AC0C-CB3778226E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4">
                                            <p:graphicEl>
                                              <a:dgm id="{AD9C7469-50D0-426C-AC0C-CB3778226E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095E082F-492A-4057-B4AE-D03F162F17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>
                                            <p:graphicEl>
                                              <a:dgm id="{095E082F-492A-4057-B4AE-D03F162F17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4">
                                            <p:graphicEl>
                                              <a:dgm id="{095E082F-492A-4057-B4AE-D03F162F17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CE640659-10EF-434C-84D6-A6AD67976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4">
                                            <p:graphicEl>
                                              <a:dgm id="{CE640659-10EF-434C-84D6-A6AD67976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4">
                                            <p:graphicEl>
                                              <a:dgm id="{CE640659-10EF-434C-84D6-A6AD67976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CFB0BD6B-947C-463A-A555-4B614A70A3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4">
                                            <p:graphicEl>
                                              <a:dgm id="{CFB0BD6B-947C-463A-A555-4B614A70A3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4">
                                            <p:graphicEl>
                                              <a:dgm id="{CFB0BD6B-947C-463A-A555-4B614A70A3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EB9D5534-6EE7-4D0D-A255-38D7DBEBD6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4">
                                            <p:graphicEl>
                                              <a:dgm id="{EB9D5534-6EE7-4D0D-A255-38D7DBEBD6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>
                                            <p:graphicEl>
                                              <a:dgm id="{EB9D5534-6EE7-4D0D-A255-38D7DBEBD6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6607FAE4-4F1A-4657-AE59-3F9704CD29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>
                                            <p:graphicEl>
                                              <a:dgm id="{6607FAE4-4F1A-4657-AE59-3F9704CD29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>
                                            <p:graphicEl>
                                              <a:dgm id="{6607FAE4-4F1A-4657-AE59-3F9704CD29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5AF9EE14-65E3-4590-A7C3-256F845337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4">
                                            <p:graphicEl>
                                              <a:dgm id="{5AF9EE14-65E3-4590-A7C3-256F845337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4">
                                            <p:graphicEl>
                                              <a:dgm id="{5AF9EE14-65E3-4590-A7C3-256F845337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Graphic spid="2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Owner.FÚNEZMEJIA\My Documents\My Pictures\Fondos 2009\Fondos PPT 2009\Imágenes con degrado\Imagen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667000"/>
            <a:ext cx="4800600" cy="3733800"/>
          </a:xfrm>
          <a:prstGeom prst="rect">
            <a:avLst/>
          </a:prstGeom>
          <a:noFill/>
        </p:spPr>
      </p:pic>
      <p:grpSp>
        <p:nvGrpSpPr>
          <p:cNvPr id="2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1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9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0" y="2209800"/>
            <a:ext cx="1329210" cy="2215991"/>
            <a:chOff x="1691605" y="831037"/>
            <a:chExt cx="977332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5" y="831037"/>
              <a:ext cx="977332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90600" y="838200"/>
            <a:ext cx="7391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s-E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Asista de manera especial a</a:t>
            </a:r>
            <a:r>
              <a:rPr kumimoji="0" lang="es-ES" sz="3600" b="1" i="0" u="none" strike="noStrike" kern="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la pareja</a:t>
            </a:r>
            <a:r>
              <a:rPr kumimoji="0" lang="es-E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que le toca alcanzar</a:t>
            </a:r>
            <a:r>
              <a:rPr lang="es-ES" sz="3600" b="1" kern="0" smtClean="0">
                <a:latin typeface="Arial Rounded MT Bold" pitchFamily="34" charset="0"/>
              </a:rPr>
              <a:t> </a:t>
            </a:r>
            <a:r>
              <a:rPr kumimoji="0" lang="es-E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 bautismo durante ese mes.</a:t>
            </a:r>
            <a:endParaRPr kumimoji="0" lang="es-E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7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14400" y="1676400"/>
            <a:ext cx="7391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s-ES" sz="4000" b="1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Planifique bien la campaña del mes de tal manera que ayude a cosechar durante ese mes a</a:t>
            </a:r>
            <a:r>
              <a:rPr kumimoji="0" lang="es-ES" sz="4000" b="1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la Pareja misionera de turno</a:t>
            </a:r>
            <a:r>
              <a:rPr kumimoji="0" lang="es-ES" sz="4000" b="1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s-ES" sz="3600" b="1" i="0" u="none" strike="noStrike" kern="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Owner.FÚNEZMEJIA\My Documents\My Pictures\Fondos 2009\Fondos PPT 2009\Imágenes con degrado\Prodigal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64581"/>
            <a:ext cx="3390900" cy="3841019"/>
          </a:xfrm>
          <a:prstGeom prst="rect">
            <a:avLst/>
          </a:prstGeom>
          <a:noFill/>
        </p:spPr>
      </p:pic>
      <p:grpSp>
        <p:nvGrpSpPr>
          <p:cNvPr id="3" name="14 Grupo"/>
          <p:cNvGrpSpPr/>
          <p:nvPr/>
        </p:nvGrpSpPr>
        <p:grpSpPr>
          <a:xfrm>
            <a:off x="0" y="2209800"/>
            <a:ext cx="1329210" cy="2215991"/>
            <a:chOff x="1691603" y="831037"/>
            <a:chExt cx="97733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3" y="831037"/>
              <a:ext cx="977331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8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14400" y="1143000"/>
            <a:ext cx="7315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través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sus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Estudios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Bíblicos</a:t>
            </a:r>
            <a:r>
              <a:rPr lang="en-US" sz="3600" b="1" kern="0" dirty="0" smtClean="0">
                <a:latin typeface="Arial Rounded MT Bold" pitchFamily="34" charset="0"/>
              </a:rPr>
              <a:t>, </a:t>
            </a:r>
            <a:r>
              <a:rPr lang="en-US" sz="3600" b="1" kern="0" dirty="0" err="1" smtClean="0">
                <a:latin typeface="Arial Rounded MT Bold" pitchFamily="34" charset="0"/>
              </a:rPr>
              <a:t>asegúrese</a:t>
            </a:r>
            <a:r>
              <a:rPr lang="en-US" sz="3600" b="1" kern="0" dirty="0" smtClean="0">
                <a:latin typeface="Arial Rounded MT Bold" pitchFamily="34" charset="0"/>
              </a:rPr>
              <a:t> de </a:t>
            </a:r>
            <a:r>
              <a:rPr lang="en-US" sz="3600" b="1" kern="0" dirty="0" err="1" smtClean="0">
                <a:latin typeface="Arial Rounded MT Bold" pitchFamily="34" charset="0"/>
              </a:rPr>
              <a:t>tener</a:t>
            </a:r>
            <a:r>
              <a:rPr lang="en-US" sz="3600" b="1" kern="0" dirty="0" smtClean="0">
                <a:latin typeface="Arial Rounded MT Bold" pitchFamily="34" charset="0"/>
              </a:rPr>
              <a:t>  </a:t>
            </a:r>
            <a:r>
              <a:rPr lang="en-US" sz="3600" b="1" kern="0" dirty="0" err="1" smtClean="0">
                <a:latin typeface="Arial Rounded MT Bold" pitchFamily="34" charset="0"/>
              </a:rPr>
              <a:t>más</a:t>
            </a:r>
            <a:r>
              <a:rPr lang="en-US" sz="3600" b="1" kern="0" dirty="0" smtClean="0">
                <a:latin typeface="Arial Rounded MT Bold" pitchFamily="34" charset="0"/>
              </a:rPr>
              <a:t> de un </a:t>
            </a:r>
            <a:r>
              <a:rPr lang="en-US" sz="3600" b="1" kern="0" dirty="0" err="1" smtClean="0">
                <a:latin typeface="Arial Rounded MT Bold" pitchFamily="34" charset="0"/>
              </a:rPr>
              <a:t>candidato</a:t>
            </a:r>
            <a:r>
              <a:rPr lang="en-US" sz="3600" b="1" kern="0" dirty="0" smtClean="0">
                <a:latin typeface="Arial Rounded MT Bold" pitchFamily="34" charset="0"/>
              </a:rPr>
              <a:t> al </a:t>
            </a:r>
            <a:r>
              <a:rPr lang="en-US" sz="3600" b="1" kern="0" dirty="0" err="1" smtClean="0">
                <a:latin typeface="Arial Rounded MT Bold" pitchFamily="34" charset="0"/>
              </a:rPr>
              <a:t>bautismo</a:t>
            </a:r>
            <a:r>
              <a:rPr lang="en-US" sz="3600" b="1" kern="0" dirty="0" smtClean="0">
                <a:latin typeface="Arial Rounded MT Bold" pitchFamily="34" charset="0"/>
              </a:rPr>
              <a:t>.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276600" y="3429000"/>
            <a:ext cx="4953000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s-HN" sz="3200" dirty="0" smtClean="0">
                <a:latin typeface="Arial Rounded MT Bold" pitchFamily="34" charset="0"/>
              </a:rPr>
              <a:t>En caso de haber un problema con uno de ellos, usted tiene de donde echar mano y así no quedar frustrado. </a:t>
            </a:r>
            <a:endParaRPr lang="es-HN" sz="3200" dirty="0">
              <a:latin typeface="Arial Rounded MT Bold" pitchFamily="34" charset="0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" y="2209800"/>
            <a:ext cx="1329210" cy="2215991"/>
            <a:chOff x="1691602" y="831037"/>
            <a:chExt cx="97733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2" y="831037"/>
              <a:ext cx="977331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9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143000" y="1143000"/>
            <a:ext cx="7162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Si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encuentra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problemas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decisión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…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endParaRPr lang="en-US" sz="3600" b="1" kern="0" dirty="0" smtClean="0">
              <a:latin typeface="Arial Rounded MT Bold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Llame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inmediato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 al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ancia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-no o al pastor, 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pero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ningu-na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manera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se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quede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sin el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bautismo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ese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mes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</a:rPr>
              <a:t>GANANDO UNA ALMA POR MES</a:t>
            </a:r>
            <a:endParaRPr lang="en-US" sz="2800" kern="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228600" y="2621340"/>
            <a:ext cx="1725729" cy="1569660"/>
            <a:chOff x="1523519" y="1262166"/>
            <a:chExt cx="1268880" cy="1644380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523519" y="1262166"/>
              <a:ext cx="1268880" cy="1644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10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524000" y="1143000"/>
            <a:ext cx="6705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s-E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lang="es-ES" sz="3600" b="1" kern="0" dirty="0" smtClean="0">
                <a:latin typeface="Arial Rounded MT Bold" pitchFamily="34" charset="0"/>
              </a:rPr>
              <a:t>Inmediatamente que una pareja misionera alcanza el bautismo del mes, vele para que no se duerman y que comiencen a preparar a su próximo candidato para presentarlo el siguiente mes.</a:t>
            </a:r>
            <a:endParaRPr kumimoji="0" lang="es-E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</a:rPr>
              <a:t>GANANDO UNA ALMA POR MES</a:t>
            </a:r>
            <a:endParaRPr lang="en-US" sz="2800" kern="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1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9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10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228600" y="2621340"/>
            <a:ext cx="1655390" cy="1569660"/>
            <a:chOff x="1523519" y="1262166"/>
            <a:chExt cx="1217162" cy="1644380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523519" y="1262166"/>
              <a:ext cx="1217162" cy="1644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11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143000" y="1143000"/>
            <a:ext cx="7162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Reconozca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como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líder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, el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trabajo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esa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pareja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misionera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y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hágalo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público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través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un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sencillo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pero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lindo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estímulo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 De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esta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manera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aseguramos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siempre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cooperación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con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nosotros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</a:rPr>
              <a:t>GANANDO UNA ALMA POR MES</a:t>
            </a:r>
            <a:endParaRPr lang="en-US" sz="2800" kern="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Owner.FÚNEZMEJIA\My Documents\My Pictures\Fondos 2009\Fondos PPT 2009\Imágenes con degrado\TheBod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76400"/>
            <a:ext cx="5257800" cy="4953000"/>
          </a:xfrm>
          <a:prstGeom prst="rect">
            <a:avLst/>
          </a:prstGeom>
          <a:noFill/>
        </p:spPr>
      </p:pic>
      <p:grpSp>
        <p:nvGrpSpPr>
          <p:cNvPr id="3" name="14 Grupo"/>
          <p:cNvGrpSpPr/>
          <p:nvPr/>
        </p:nvGrpSpPr>
        <p:grpSpPr>
          <a:xfrm>
            <a:off x="-228600" y="2621340"/>
            <a:ext cx="1710726" cy="1569660"/>
            <a:chOff x="1523519" y="1262166"/>
            <a:chExt cx="1257849" cy="1644380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523519" y="1262166"/>
              <a:ext cx="1257849" cy="1644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12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90600" y="914400"/>
            <a:ext cx="6781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Haga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candidato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del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mes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principal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motivo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oración</a:t>
            </a:r>
            <a:r>
              <a:rPr lang="en-US" sz="4400" b="1" kern="0" dirty="0" smtClean="0">
                <a:latin typeface="Arial Rounded MT Bold" pitchFamily="34" charset="0"/>
              </a:rPr>
              <a:t> y de </a:t>
            </a:r>
            <a:r>
              <a:rPr lang="en-US" sz="4400" b="1" kern="0" dirty="0" err="1" smtClean="0">
                <a:latin typeface="Arial Rounded MT Bold" pitchFamily="34" charset="0"/>
              </a:rPr>
              <a:t>su</a:t>
            </a:r>
            <a:r>
              <a:rPr lang="en-US" sz="4400" b="1" kern="0" dirty="0" smtClean="0">
                <a:latin typeface="Arial Rounded MT Bold" pitchFamily="34" charset="0"/>
              </a:rPr>
              <a:t> </a:t>
            </a:r>
            <a:r>
              <a:rPr lang="en-US" sz="4400" b="1" kern="0" dirty="0" err="1" smtClean="0">
                <a:latin typeface="Arial Rounded MT Bold" pitchFamily="34" charset="0"/>
              </a:rPr>
              <a:t>grupo</a:t>
            </a:r>
            <a:r>
              <a:rPr lang="en-US" sz="4400" b="1" kern="0" dirty="0" smtClean="0">
                <a:latin typeface="Arial Rounded MT Bold" pitchFamily="34" charset="0"/>
              </a:rPr>
              <a:t>.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CERTIFICACIÓN DE LÍDERES</a:t>
            </a:r>
            <a:endParaRPr lang="en-US" sz="1600" dirty="0"/>
          </a:p>
        </p:txBody>
      </p:sp>
      <p:grpSp>
        <p:nvGrpSpPr>
          <p:cNvPr id="2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3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4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62600" y="609600"/>
            <a:ext cx="3505200" cy="1447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en-US" sz="40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PRÓXIMO SEMINARIO</a:t>
            </a:r>
            <a:endParaRPr lang="en-US" sz="40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3429000" y="2895600"/>
            <a:ext cx="5562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b="1" kern="0" spc="5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Cómo</a:t>
            </a:r>
            <a:r>
              <a:rPr lang="en-US" sz="4400" b="1" kern="0" spc="5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  <a:r>
              <a:rPr lang="en-US" sz="4400" b="1" kern="0" spc="5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aumentar</a:t>
            </a:r>
            <a:r>
              <a:rPr lang="en-US" sz="4400" b="1" kern="0" spc="5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b="1" kern="0" spc="5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las</a:t>
            </a:r>
            <a:r>
              <a:rPr lang="en-US" sz="4400" b="1" kern="0" spc="5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  <a:r>
              <a:rPr lang="en-US" sz="4400" b="1" kern="0" spc="5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visitas</a:t>
            </a:r>
            <a:r>
              <a:rPr lang="en-US" sz="4400" b="1" kern="0" spc="5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en mi GP</a:t>
            </a:r>
            <a:endParaRPr kumimoji="0" lang="en-US" sz="4400" b="1" i="0" u="none" strike="noStrike" kern="0" spc="50" normalizeH="0" baseline="0" noProof="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ladimir Script" pitchFamily="66" charset="0"/>
            </a:endParaRPr>
          </a:p>
        </p:txBody>
      </p:sp>
      <p:grpSp>
        <p:nvGrpSpPr>
          <p:cNvPr id="6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7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9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1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3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pic>
        <p:nvPicPr>
          <p:cNvPr id="52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838200"/>
            <a:ext cx="2209800" cy="2286000"/>
          </a:xfrm>
          <a:prstGeom prst="rect">
            <a:avLst/>
          </a:prstGeom>
          <a:noFill/>
        </p:spPr>
      </p:pic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895732" y="1113220"/>
            <a:ext cx="3733800" cy="2604272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pic>
        <p:nvPicPr>
          <p:cNvPr id="53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3" cstate="print"/>
          <a:srcRect t="52899"/>
          <a:stretch>
            <a:fillRect/>
          </a:stretch>
        </p:blipFill>
        <p:spPr bwMode="auto">
          <a:xfrm>
            <a:off x="2819400" y="2047469"/>
            <a:ext cx="2209800" cy="1076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5029200"/>
            <a:ext cx="2819400" cy="685800"/>
          </a:xfrm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ladimir Script" pitchFamily="66" charset="0"/>
              </a:rPr>
              <a:t>Seminario 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ladimir Script" pitchFamily="66" charset="0"/>
            </a:endParaRPr>
          </a:p>
        </p:txBody>
      </p: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1447800" cy="68580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gray">
          <a:xfrm>
            <a:off x="304800" y="-533400"/>
            <a:ext cx="872010" cy="26468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/>
            <a:r>
              <a:rPr lang="en-US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oadway" pitchFamily="82" charset="0"/>
              </a:rPr>
              <a:t>2</a:t>
            </a:r>
            <a:endParaRPr lang="en-US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 bwMode="white">
          <a:xfrm>
            <a:off x="1371600" y="4321175"/>
            <a:ext cx="73152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CÓMO GANAR TRES ALMAS POR MES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POR GRUPO PEQUEÑO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2" name="11 Grupo"/>
          <p:cNvGrpSpPr/>
          <p:nvPr/>
        </p:nvGrpSpPr>
        <p:grpSpPr>
          <a:xfrm>
            <a:off x="6096000" y="4337209"/>
            <a:ext cx="1329210" cy="2215991"/>
            <a:chOff x="1722773" y="779555"/>
            <a:chExt cx="977332" cy="2321479"/>
          </a:xfrm>
        </p:grpSpPr>
        <p:grpSp>
          <p:nvGrpSpPr>
            <p:cNvPr id="13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5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6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7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4" name="Text Box 13"/>
            <p:cNvSpPr txBox="1">
              <a:spLocks noChangeArrowheads="1"/>
            </p:cNvSpPr>
            <p:nvPr/>
          </p:nvSpPr>
          <p:spPr bwMode="gray">
            <a:xfrm>
              <a:off x="1722773" y="779555"/>
              <a:ext cx="977332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sp>
        <p:nvSpPr>
          <p:cNvPr id="18" name="17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Freeform 3"/>
          <p:cNvSpPr>
            <a:spLocks noEditPoints="1"/>
          </p:cNvSpPr>
          <p:nvPr/>
        </p:nvSpPr>
        <p:spPr bwMode="gray">
          <a:xfrm rot="10800000" flipV="1">
            <a:off x="2286000" y="381001"/>
            <a:ext cx="5257800" cy="3124199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76198"/>
            <a:ext cx="2819400" cy="266700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1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9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10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1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33400" y="1371600"/>
            <a:ext cx="8001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 algn="just"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defRPr/>
            </a:pPr>
            <a:endParaRPr lang="en-US" sz="2600" b="1" kern="0" dirty="0" smtClean="0">
              <a:latin typeface="Arial Rounded MT Bold" pitchFamily="34" charset="0"/>
            </a:endParaRPr>
          </a:p>
          <a:p>
            <a:pPr lvl="1" algn="just"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defRPr/>
            </a:pPr>
            <a:r>
              <a:rPr lang="en-US" sz="2600" b="1" kern="0" dirty="0" smtClean="0">
                <a:latin typeface="Arial Rounded MT Bold" pitchFamily="34" charset="0"/>
              </a:rPr>
              <a:t>“</a:t>
            </a:r>
            <a:r>
              <a:rPr lang="en-US" sz="2600" b="1" kern="0" dirty="0" err="1" smtClean="0">
                <a:latin typeface="Arial Rounded MT Bold" pitchFamily="34" charset="0"/>
              </a:rPr>
              <a:t>Organícense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nuestras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iglesias</a:t>
            </a:r>
            <a:r>
              <a:rPr lang="en-US" sz="2600" b="1" kern="0" dirty="0" smtClean="0">
                <a:latin typeface="Arial Rounded MT Bold" pitchFamily="34" charset="0"/>
              </a:rPr>
              <a:t> en </a:t>
            </a:r>
            <a:r>
              <a:rPr lang="en-US" sz="2600" b="1" kern="0" dirty="0" err="1" smtClean="0">
                <a:latin typeface="Arial Rounded MT Bold" pitchFamily="34" charset="0"/>
              </a:rPr>
              <a:t>grupos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para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servir</a:t>
            </a:r>
            <a:r>
              <a:rPr lang="en-US" sz="2600" b="1" kern="0" dirty="0" smtClean="0">
                <a:latin typeface="Arial Rounded MT Bold" pitchFamily="34" charset="0"/>
              </a:rPr>
              <a:t>: </a:t>
            </a:r>
            <a:r>
              <a:rPr lang="en-US" sz="2600" b="1" kern="0" dirty="0" err="1" smtClean="0">
                <a:latin typeface="Arial Rounded MT Bold" pitchFamily="34" charset="0"/>
              </a:rPr>
              <a:t>Únanse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diferentes</a:t>
            </a:r>
            <a:r>
              <a:rPr lang="en-US" sz="2600" b="1" kern="0" dirty="0" smtClean="0">
                <a:latin typeface="Arial Rounded MT Bold" pitchFamily="34" charset="0"/>
              </a:rPr>
              <a:t> personas </a:t>
            </a:r>
            <a:r>
              <a:rPr lang="en-US" sz="2600" b="1" kern="0" dirty="0" err="1" smtClean="0">
                <a:latin typeface="Arial Rounded MT Bold" pitchFamily="34" charset="0"/>
              </a:rPr>
              <a:t>para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trabajar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como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pescadores</a:t>
            </a:r>
            <a:r>
              <a:rPr lang="en-US" sz="2600" b="1" kern="0" dirty="0" smtClean="0">
                <a:latin typeface="Arial Rounded MT Bold" pitchFamily="34" charset="0"/>
              </a:rPr>
              <a:t> de hombres. </a:t>
            </a:r>
            <a:r>
              <a:rPr lang="en-US" sz="2600" b="1" kern="0" dirty="0" err="1" smtClean="0">
                <a:latin typeface="Arial Rounded MT Bold" pitchFamily="34" charset="0"/>
              </a:rPr>
              <a:t>Procuren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arrancar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almas</a:t>
            </a:r>
            <a:r>
              <a:rPr lang="en-US" sz="2600" b="1" kern="0" dirty="0" smtClean="0">
                <a:latin typeface="Arial Rounded MT Bold" pitchFamily="34" charset="0"/>
              </a:rPr>
              <a:t> de la </a:t>
            </a:r>
            <a:r>
              <a:rPr lang="en-US" sz="2600" b="1" kern="0" dirty="0" err="1" smtClean="0">
                <a:latin typeface="Arial Rounded MT Bold" pitchFamily="34" charset="0"/>
              </a:rPr>
              <a:t>corrupción</a:t>
            </a:r>
            <a:r>
              <a:rPr lang="en-US" sz="2600" b="1" kern="0" dirty="0" smtClean="0">
                <a:latin typeface="Arial Rounded MT Bold" pitchFamily="34" charset="0"/>
              </a:rPr>
              <a:t> del </a:t>
            </a:r>
            <a:r>
              <a:rPr lang="en-US" sz="2600" b="1" kern="0" dirty="0" err="1" smtClean="0">
                <a:latin typeface="Arial Rounded MT Bold" pitchFamily="34" charset="0"/>
              </a:rPr>
              <a:t>mundo</a:t>
            </a:r>
            <a:r>
              <a:rPr lang="en-US" sz="2600" b="1" kern="0" dirty="0" smtClean="0">
                <a:latin typeface="Arial Rounded MT Bold" pitchFamily="34" charset="0"/>
              </a:rPr>
              <a:t> y </a:t>
            </a:r>
            <a:r>
              <a:rPr lang="en-US" sz="2600" b="1" kern="0" dirty="0" err="1" smtClean="0">
                <a:latin typeface="Arial Rounded MT Bold" pitchFamily="34" charset="0"/>
              </a:rPr>
              <a:t>llevarlas</a:t>
            </a:r>
            <a:r>
              <a:rPr lang="en-US" sz="2600" b="1" kern="0" dirty="0" smtClean="0">
                <a:latin typeface="Arial Rounded MT Bold" pitchFamily="34" charset="0"/>
              </a:rPr>
              <a:t> a la </a:t>
            </a:r>
            <a:r>
              <a:rPr lang="en-US" sz="2600" b="1" kern="0" dirty="0" err="1" smtClean="0">
                <a:latin typeface="Arial Rounded MT Bold" pitchFamily="34" charset="0"/>
              </a:rPr>
              <a:t>pureza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salvadora</a:t>
            </a:r>
            <a:r>
              <a:rPr lang="en-US" sz="2600" b="1" kern="0" dirty="0" smtClean="0">
                <a:latin typeface="Arial Rounded MT Bold" pitchFamily="34" charset="0"/>
              </a:rPr>
              <a:t> del </a:t>
            </a:r>
            <a:r>
              <a:rPr lang="en-US" sz="2600" b="1" kern="0" dirty="0" err="1" smtClean="0">
                <a:latin typeface="Arial Rounded MT Bold" pitchFamily="34" charset="0"/>
              </a:rPr>
              <a:t>amor</a:t>
            </a:r>
            <a:r>
              <a:rPr lang="en-US" sz="2600" b="1" kern="0" dirty="0" smtClean="0">
                <a:latin typeface="Arial Rounded MT Bold" pitchFamily="34" charset="0"/>
              </a:rPr>
              <a:t> de Cristo”  (</a:t>
            </a:r>
            <a:r>
              <a:rPr lang="en-US" sz="2600" b="1" kern="0" dirty="0" err="1" smtClean="0">
                <a:latin typeface="Arial Rounded MT Bold" pitchFamily="34" charset="0"/>
              </a:rPr>
              <a:t>Servicio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Cristiano</a:t>
            </a:r>
            <a:r>
              <a:rPr lang="en-US" sz="2600" b="1" kern="0" dirty="0" smtClean="0">
                <a:latin typeface="Arial Rounded MT Bold" pitchFamily="34" charset="0"/>
              </a:rPr>
              <a:t>, </a:t>
            </a:r>
            <a:r>
              <a:rPr lang="en-US" sz="2600" b="1" kern="0" dirty="0" err="1" smtClean="0">
                <a:latin typeface="Arial Rounded MT Bold" pitchFamily="34" charset="0"/>
              </a:rPr>
              <a:t>pág</a:t>
            </a:r>
            <a:r>
              <a:rPr lang="en-US" sz="2600" b="1" kern="0" dirty="0" smtClean="0">
                <a:latin typeface="Arial Rounded MT Bold" pitchFamily="34" charset="0"/>
              </a:rPr>
              <a:t>. 92.)</a:t>
            </a: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33400" y="1371600"/>
            <a:ext cx="8001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 algn="just"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defRPr/>
            </a:pPr>
            <a:endParaRPr lang="en-US" sz="2600" b="1" kern="0" dirty="0" smtClean="0">
              <a:latin typeface="Arial Rounded MT Bold" pitchFamily="34" charset="0"/>
            </a:endParaRPr>
          </a:p>
          <a:p>
            <a:pPr lvl="1" algn="just"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defRPr/>
            </a:pPr>
            <a:r>
              <a:rPr lang="en-US" sz="2600" b="1" kern="0" dirty="0" smtClean="0">
                <a:latin typeface="Arial Rounded MT Bold" pitchFamily="34" charset="0"/>
              </a:rPr>
              <a:t>“La </a:t>
            </a:r>
            <a:r>
              <a:rPr lang="en-US" sz="2600" b="1" kern="0" dirty="0" err="1" smtClean="0">
                <a:latin typeface="Arial Rounded MT Bold" pitchFamily="34" charset="0"/>
              </a:rPr>
              <a:t>presentación</a:t>
            </a:r>
            <a:r>
              <a:rPr lang="en-US" sz="2600" b="1" kern="0" dirty="0" smtClean="0">
                <a:latin typeface="Arial Rounded MT Bold" pitchFamily="34" charset="0"/>
              </a:rPr>
              <a:t> de Cristo en la familia, en el </a:t>
            </a:r>
            <a:r>
              <a:rPr lang="en-US" sz="2600" b="1" kern="0" dirty="0" err="1" smtClean="0">
                <a:latin typeface="Arial Rounded MT Bold" pitchFamily="34" charset="0"/>
              </a:rPr>
              <a:t>hogar</a:t>
            </a:r>
            <a:r>
              <a:rPr lang="en-US" sz="2600" b="1" kern="0" dirty="0" smtClean="0">
                <a:latin typeface="Arial Rounded MT Bold" pitchFamily="34" charset="0"/>
              </a:rPr>
              <a:t>, o en </a:t>
            </a:r>
            <a:r>
              <a:rPr lang="en-US" sz="2600" b="1" kern="0" dirty="0" err="1" smtClean="0">
                <a:latin typeface="Arial Rounded MT Bold" pitchFamily="34" charset="0"/>
              </a:rPr>
              <a:t>pequeñas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reuniones</a:t>
            </a:r>
            <a:r>
              <a:rPr lang="en-US" sz="2600" b="1" kern="0" dirty="0" smtClean="0">
                <a:latin typeface="Arial Rounded MT Bold" pitchFamily="34" charset="0"/>
              </a:rPr>
              <a:t> en </a:t>
            </a:r>
            <a:r>
              <a:rPr lang="en-US" sz="2600" b="1" kern="0" dirty="0" err="1" smtClean="0">
                <a:latin typeface="Arial Rounded MT Bold" pitchFamily="34" charset="0"/>
              </a:rPr>
              <a:t>casas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particulares</a:t>
            </a:r>
            <a:r>
              <a:rPr lang="en-US" sz="2600" b="1" kern="0" dirty="0" smtClean="0">
                <a:latin typeface="Arial Rounded MT Bold" pitchFamily="34" charset="0"/>
              </a:rPr>
              <a:t>, </a:t>
            </a:r>
            <a:r>
              <a:rPr lang="en-US" sz="2600" b="1" kern="0" dirty="0" err="1" smtClean="0">
                <a:latin typeface="Arial Rounded MT Bold" pitchFamily="34" charset="0"/>
              </a:rPr>
              <a:t>gana</a:t>
            </a:r>
            <a:r>
              <a:rPr lang="en-US" sz="2600" b="1" kern="0" dirty="0" smtClean="0">
                <a:latin typeface="Arial Rounded MT Bold" pitchFamily="34" charset="0"/>
              </a:rPr>
              <a:t> a </a:t>
            </a:r>
            <a:r>
              <a:rPr lang="en-US" sz="2600" b="1" kern="0" dirty="0" err="1" smtClean="0">
                <a:latin typeface="Arial Rounded MT Bold" pitchFamily="34" charset="0"/>
              </a:rPr>
              <a:t>menudo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más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almas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para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Jesús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que</a:t>
            </a:r>
            <a:r>
              <a:rPr lang="en-US" sz="2600" b="1" kern="0" dirty="0" smtClean="0">
                <a:latin typeface="Arial Rounded MT Bold" pitchFamily="34" charset="0"/>
              </a:rPr>
              <a:t> los </a:t>
            </a:r>
            <a:r>
              <a:rPr lang="en-US" sz="2600" b="1" kern="0" dirty="0" err="1" smtClean="0">
                <a:latin typeface="Arial Rounded MT Bold" pitchFamily="34" charset="0"/>
              </a:rPr>
              <a:t>sermones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predicados</a:t>
            </a:r>
            <a:r>
              <a:rPr lang="en-US" sz="2600" b="1" kern="0" dirty="0" smtClean="0">
                <a:latin typeface="Arial Rounded MT Bold" pitchFamily="34" charset="0"/>
              </a:rPr>
              <a:t> al </a:t>
            </a:r>
            <a:r>
              <a:rPr lang="en-US" sz="2600" b="1" kern="0" dirty="0" err="1" smtClean="0">
                <a:latin typeface="Arial Rounded MT Bold" pitchFamily="34" charset="0"/>
              </a:rPr>
              <a:t>aire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libre</a:t>
            </a:r>
            <a:r>
              <a:rPr lang="en-US" sz="2600" b="1" kern="0" dirty="0" smtClean="0">
                <a:latin typeface="Arial Rounded MT Bold" pitchFamily="34" charset="0"/>
              </a:rPr>
              <a:t>, a la </a:t>
            </a:r>
            <a:r>
              <a:rPr lang="en-US" sz="2600" b="1" kern="0" dirty="0" err="1" smtClean="0">
                <a:latin typeface="Arial Rounded MT Bold" pitchFamily="34" charset="0"/>
              </a:rPr>
              <a:t>muchedumbre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agitada</a:t>
            </a:r>
            <a:r>
              <a:rPr lang="en-US" sz="2600" b="1" kern="0" dirty="0" smtClean="0">
                <a:latin typeface="Arial Rounded MT Bold" pitchFamily="34" charset="0"/>
              </a:rPr>
              <a:t> o </a:t>
            </a:r>
            <a:r>
              <a:rPr lang="en-US" sz="2600" b="1" kern="0" dirty="0" err="1" smtClean="0">
                <a:latin typeface="Arial Rounded MT Bold" pitchFamily="34" charset="0"/>
              </a:rPr>
              <a:t>aún</a:t>
            </a:r>
            <a:r>
              <a:rPr lang="en-US" sz="2600" b="1" kern="0" dirty="0" smtClean="0">
                <a:latin typeface="Arial Rounded MT Bold" pitchFamily="34" charset="0"/>
              </a:rPr>
              <a:t> en </a:t>
            </a:r>
            <a:r>
              <a:rPr lang="en-US" sz="2600" b="1" kern="0" dirty="0" err="1" smtClean="0">
                <a:latin typeface="Arial Rounded MT Bold" pitchFamily="34" charset="0"/>
              </a:rPr>
              <a:t>salones</a:t>
            </a:r>
            <a:r>
              <a:rPr lang="en-US" sz="2600" b="1" kern="0" dirty="0" smtClean="0">
                <a:latin typeface="Arial Rounded MT Bold" pitchFamily="34" charset="0"/>
              </a:rPr>
              <a:t> o </a:t>
            </a:r>
            <a:r>
              <a:rPr lang="en-US" sz="2600" b="1" kern="0" dirty="0" err="1" smtClean="0">
                <a:latin typeface="Arial Rounded MT Bold" pitchFamily="34" charset="0"/>
              </a:rPr>
              <a:t>capillas</a:t>
            </a:r>
            <a:r>
              <a:rPr lang="en-US" sz="2600" b="1" kern="0" dirty="0" smtClean="0">
                <a:latin typeface="Arial Rounded MT Bold" pitchFamily="34" charset="0"/>
              </a:rPr>
              <a:t>” (</a:t>
            </a:r>
            <a:r>
              <a:rPr lang="en-US" sz="2600" b="1" kern="0" dirty="0" err="1" smtClean="0">
                <a:latin typeface="Arial Rounded MT Bold" pitchFamily="34" charset="0"/>
              </a:rPr>
              <a:t>Obreros</a:t>
            </a:r>
            <a:r>
              <a:rPr lang="en-US" sz="2600" b="1" kern="0" dirty="0" smtClean="0">
                <a:latin typeface="Arial Rounded MT Bold" pitchFamily="34" charset="0"/>
              </a:rPr>
              <a:t> </a:t>
            </a:r>
            <a:r>
              <a:rPr lang="en-US" sz="2600" b="1" kern="0" dirty="0" err="1" smtClean="0">
                <a:latin typeface="Arial Rounded MT Bold" pitchFamily="34" charset="0"/>
              </a:rPr>
              <a:t>Evangélicos</a:t>
            </a:r>
            <a:r>
              <a:rPr lang="en-US" sz="2600" b="1" kern="0" dirty="0" smtClean="0">
                <a:latin typeface="Arial Rounded MT Bold" pitchFamily="34" charset="0"/>
              </a:rPr>
              <a:t>, </a:t>
            </a:r>
            <a:r>
              <a:rPr lang="en-US" sz="2600" b="1" kern="0" dirty="0" err="1" smtClean="0">
                <a:latin typeface="Arial Rounded MT Bold" pitchFamily="34" charset="0"/>
              </a:rPr>
              <a:t>pág</a:t>
            </a:r>
            <a:r>
              <a:rPr lang="en-US" sz="2600" b="1" kern="0" dirty="0" smtClean="0">
                <a:latin typeface="Arial Rounded MT Bold" pitchFamily="34" charset="0"/>
              </a:rPr>
              <a:t>. 201.)</a:t>
            </a: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5" name="14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6" name="15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17" name="16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18" name="17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19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0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2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uiExpand="1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557810" cy="2215991"/>
            <a:chOff x="1610719" y="831037"/>
            <a:chExt cx="1145416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1145416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</a:p>
          </p:txBody>
        </p:sp>
      </p:grp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90600" y="1447800"/>
            <a:ext cx="7620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Comunique</a:t>
            </a:r>
            <a:r>
              <a:rPr lang="en-US" sz="3600" b="1" kern="0" dirty="0" smtClean="0">
                <a:latin typeface="Arial Rounded MT Bold" pitchFamily="34" charset="0"/>
              </a:rPr>
              <a:t> a </a:t>
            </a:r>
            <a:r>
              <a:rPr lang="en-US" sz="3600" b="1" kern="0" dirty="0" err="1" smtClean="0">
                <a:latin typeface="Arial Rounded MT Bold" pitchFamily="34" charset="0"/>
              </a:rPr>
              <a:t>su</a:t>
            </a:r>
            <a:r>
              <a:rPr lang="en-US" sz="3600" b="1" kern="0" dirty="0" smtClean="0">
                <a:latin typeface="Arial Rounded MT Bold" pitchFamily="34" charset="0"/>
              </a:rPr>
              <a:t> G.P. el </a:t>
            </a:r>
            <a:r>
              <a:rPr lang="en-US" sz="3600" b="1" kern="0" dirty="0" err="1" smtClean="0">
                <a:latin typeface="Arial Rounded MT Bold" pitchFamily="34" charset="0"/>
              </a:rPr>
              <a:t>blanco</a:t>
            </a:r>
            <a:r>
              <a:rPr lang="en-US" sz="3600" b="1" kern="0" dirty="0" smtClean="0">
                <a:latin typeface="Arial Rounded MT Bold" pitchFamily="34" charset="0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mensual</a:t>
            </a:r>
            <a:r>
              <a:rPr lang="en-US" sz="3600" b="1" kern="0" dirty="0" smtClean="0">
                <a:latin typeface="Arial Rounded MT Bold" pitchFamily="34" charset="0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que</a:t>
            </a:r>
            <a:r>
              <a:rPr lang="en-US" sz="3600" b="1" kern="0" dirty="0" smtClean="0">
                <a:latin typeface="Arial Rounded MT Bold" pitchFamily="34" charset="0"/>
              </a:rPr>
              <a:t> se </a:t>
            </a:r>
            <a:r>
              <a:rPr lang="en-US" sz="3600" b="1" kern="0" dirty="0" err="1" smtClean="0">
                <a:latin typeface="Arial Rounded MT Bold" pitchFamily="34" charset="0"/>
              </a:rPr>
              <a:t>han</a:t>
            </a:r>
            <a:r>
              <a:rPr lang="en-US" sz="3600" b="1" kern="0" dirty="0" smtClean="0">
                <a:latin typeface="Arial Rounded MT Bold" pitchFamily="34" charset="0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propuesto</a:t>
            </a:r>
            <a:r>
              <a:rPr lang="en-US" sz="3600" b="1" kern="0" dirty="0" smtClean="0">
                <a:latin typeface="Arial Rounded MT Bold" pitchFamily="34" charset="0"/>
              </a:rPr>
              <a:t>: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grpSp>
        <p:nvGrpSpPr>
          <p:cNvPr id="5" name="24 Grupo"/>
          <p:cNvGrpSpPr/>
          <p:nvPr/>
        </p:nvGrpSpPr>
        <p:grpSpPr>
          <a:xfrm>
            <a:off x="2667000" y="2971800"/>
            <a:ext cx="4267200" cy="2971800"/>
            <a:chOff x="2667000" y="2971800"/>
            <a:chExt cx="4267200" cy="2971800"/>
          </a:xfrm>
        </p:grpSpPr>
        <p:pic>
          <p:nvPicPr>
            <p:cNvPr id="87" name="Picture 8" descr="MCj03435150000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67000" y="2971800"/>
              <a:ext cx="4267200" cy="29718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88" name="87 CuadroTexto"/>
            <p:cNvSpPr txBox="1"/>
            <p:nvPr/>
          </p:nvSpPr>
          <p:spPr>
            <a:xfrm rot="21363986">
              <a:off x="4544087" y="3132934"/>
              <a:ext cx="9438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HN" sz="1200" b="1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Un alma</a:t>
              </a:r>
            </a:p>
            <a:p>
              <a:r>
                <a:rPr lang="es-HN" sz="1200" b="1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 por mes</a:t>
              </a:r>
              <a:endParaRPr lang="es-HN" sz="1200" b="1" dirty="0">
                <a:solidFill>
                  <a:schemeClr val="bg2">
                    <a:lumMod val="20000"/>
                    <a:lumOff val="80000"/>
                  </a:schemeClr>
                </a:solidFill>
              </a:endParaRPr>
            </a:p>
          </p:txBody>
        </p:sp>
      </p:grp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5" name="24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557810" cy="2215991"/>
            <a:chOff x="1610719" y="831037"/>
            <a:chExt cx="1145416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1145416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838200" y="1600200"/>
            <a:ext cx="8001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lang="en-US" sz="3200" b="1" kern="0" dirty="0" err="1" smtClean="0">
                <a:latin typeface="Arial Rounded MT Bold" pitchFamily="34" charset="0"/>
              </a:rPr>
              <a:t>Acertádamente</a:t>
            </a:r>
            <a:r>
              <a:rPr lang="en-US" sz="3200" b="1" kern="0" dirty="0" smtClean="0">
                <a:latin typeface="Arial Rounded MT Bold" pitchFamily="34" charset="0"/>
              </a:rPr>
              <a:t> K. Johnson </a:t>
            </a:r>
            <a:r>
              <a:rPr lang="en-US" sz="3200" b="1" kern="0" dirty="0" err="1" smtClean="0">
                <a:latin typeface="Arial Rounded MT Bold" pitchFamily="34" charset="0"/>
              </a:rPr>
              <a:t>escribió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que</a:t>
            </a:r>
            <a:r>
              <a:rPr lang="en-US" sz="3200" b="1" kern="0" dirty="0" smtClean="0">
                <a:latin typeface="Arial Rounded MT Bold" pitchFamily="34" charset="0"/>
              </a:rPr>
              <a:t>: 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defRPr/>
            </a:pPr>
            <a:r>
              <a:rPr lang="en-US" sz="2800" b="1" kern="0" dirty="0" smtClean="0">
                <a:latin typeface="Arial Rounded MT Bold" pitchFamily="34" charset="0"/>
              </a:rPr>
              <a:t>“</a:t>
            </a:r>
            <a:r>
              <a:rPr lang="en-US" sz="2800" b="1" kern="0" dirty="0" err="1" smtClean="0">
                <a:latin typeface="Arial Rounded MT Bold" pitchFamily="34" charset="0"/>
              </a:rPr>
              <a:t>Cada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grupo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debe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tener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una</a:t>
            </a:r>
            <a:r>
              <a:rPr lang="en-US" sz="2800" b="1" kern="0" dirty="0" smtClean="0">
                <a:latin typeface="Arial Rounded MT Bold" pitchFamily="34" charset="0"/>
              </a:rPr>
              <a:t> meta </a:t>
            </a:r>
            <a:r>
              <a:rPr lang="en-US" sz="2800" b="1" kern="0" dirty="0" err="1" smtClean="0">
                <a:latin typeface="Arial Rounded MT Bold" pitchFamily="34" charset="0"/>
              </a:rPr>
              <a:t>bien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definida</a:t>
            </a:r>
            <a:r>
              <a:rPr lang="en-US" sz="2800" b="1" kern="0" dirty="0" smtClean="0">
                <a:latin typeface="Arial Rounded MT Bold" pitchFamily="34" charset="0"/>
              </a:rPr>
              <a:t> y </a:t>
            </a:r>
            <a:r>
              <a:rPr lang="en-US" sz="2800" b="1" kern="0" dirty="0" err="1" smtClean="0">
                <a:latin typeface="Arial Rounded MT Bold" pitchFamily="34" charset="0"/>
              </a:rPr>
              <a:t>una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estrategia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misionera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que</a:t>
            </a:r>
            <a:r>
              <a:rPr lang="en-US" sz="2800" b="1" kern="0" dirty="0" smtClean="0">
                <a:latin typeface="Arial Rounded MT Bold" pitchFamily="34" charset="0"/>
              </a:rPr>
              <a:t> los </a:t>
            </a:r>
            <a:r>
              <a:rPr lang="en-US" sz="2800" b="1" kern="0" dirty="0" err="1" smtClean="0">
                <a:latin typeface="Arial Rounded MT Bold" pitchFamily="34" charset="0"/>
              </a:rPr>
              <a:t>miembros</a:t>
            </a:r>
            <a:r>
              <a:rPr lang="en-US" sz="2800" b="1" kern="0" dirty="0" smtClean="0">
                <a:latin typeface="Arial Rounded MT Bold" pitchFamily="34" charset="0"/>
              </a:rPr>
              <a:t> del </a:t>
            </a:r>
            <a:r>
              <a:rPr lang="en-US" sz="2800" b="1" kern="0" dirty="0" err="1" smtClean="0">
                <a:latin typeface="Arial Rounded MT Bold" pitchFamily="34" charset="0"/>
              </a:rPr>
              <a:t>grupo</a:t>
            </a:r>
            <a:r>
              <a:rPr lang="en-US" sz="2800" b="1" kern="0" dirty="0" smtClean="0">
                <a:latin typeface="Arial Rounded MT Bold" pitchFamily="34" charset="0"/>
              </a:rPr>
              <a:t> la </a:t>
            </a:r>
            <a:r>
              <a:rPr lang="en-US" sz="2800" b="1" kern="0" dirty="0" err="1" smtClean="0">
                <a:latin typeface="Arial Rounded MT Bold" pitchFamily="34" charset="0"/>
              </a:rPr>
              <a:t>entiendan</a:t>
            </a:r>
            <a:r>
              <a:rPr lang="en-US" sz="2800" b="1" kern="0" dirty="0" smtClean="0">
                <a:latin typeface="Arial Rounded MT Bold" pitchFamily="34" charset="0"/>
              </a:rPr>
              <a:t> y la </a:t>
            </a:r>
            <a:r>
              <a:rPr lang="en-US" sz="2800" b="1" kern="0" dirty="0" err="1" smtClean="0">
                <a:latin typeface="Arial Rounded MT Bold" pitchFamily="34" charset="0"/>
              </a:rPr>
              <a:t>hagan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suya</a:t>
            </a:r>
            <a:r>
              <a:rPr lang="en-US" sz="2800" b="1" kern="0" dirty="0" smtClean="0">
                <a:latin typeface="Arial Rounded MT Bold" pitchFamily="34" charset="0"/>
              </a:rPr>
              <a:t>” (</a:t>
            </a:r>
            <a:r>
              <a:rPr lang="en-US" sz="2800" b="1" kern="0" dirty="0" err="1" smtClean="0">
                <a:latin typeface="Arial Rounded MT Bold" pitchFamily="34" charset="0"/>
              </a:rPr>
              <a:t>Grupos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pequeños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para</a:t>
            </a:r>
            <a:r>
              <a:rPr lang="en-US" sz="2800" b="1" kern="0" dirty="0" smtClean="0">
                <a:latin typeface="Arial Rounded MT Bold" pitchFamily="34" charset="0"/>
              </a:rPr>
              <a:t> el </a:t>
            </a:r>
            <a:r>
              <a:rPr lang="en-US" sz="2800" b="1" kern="0" dirty="0" err="1" smtClean="0">
                <a:latin typeface="Arial Rounded MT Bold" pitchFamily="34" charset="0"/>
              </a:rPr>
              <a:t>tiempo</a:t>
            </a:r>
            <a:r>
              <a:rPr lang="en-US" sz="2800" b="1" kern="0" dirty="0" smtClean="0">
                <a:latin typeface="Arial Rounded MT Bold" pitchFamily="34" charset="0"/>
              </a:rPr>
              <a:t> del fin, </a:t>
            </a:r>
            <a:r>
              <a:rPr lang="en-US" sz="2800" b="1" kern="0" dirty="0" err="1" smtClean="0">
                <a:latin typeface="Arial Rounded MT Bold" pitchFamily="34" charset="0"/>
              </a:rPr>
              <a:t>pág</a:t>
            </a:r>
            <a:r>
              <a:rPr lang="en-US" sz="2800" b="1" kern="0" dirty="0" smtClean="0">
                <a:latin typeface="Arial Rounded MT Bold" pitchFamily="34" charset="0"/>
              </a:rPr>
              <a:t>. 106.</a:t>
            </a:r>
          </a:p>
        </p:txBody>
      </p:sp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3" name="22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8" name="2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29" name="2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87" name="Rectangle 3"/>
          <p:cNvSpPr txBox="1">
            <a:spLocks noChangeArrowheads="1"/>
          </p:cNvSpPr>
          <p:nvPr/>
        </p:nvSpPr>
        <p:spPr bwMode="auto">
          <a:xfrm>
            <a:off x="1066800" y="1219200"/>
            <a:ext cx="7239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lang="en-US" sz="4400" b="1" kern="0" dirty="0" err="1" smtClean="0">
                <a:latin typeface="Arial Rounded MT Bold" pitchFamily="34" charset="0"/>
              </a:rPr>
              <a:t>Asegúrese</a:t>
            </a:r>
            <a:r>
              <a:rPr lang="en-US" sz="4400" b="1" kern="0" dirty="0" smtClean="0">
                <a:latin typeface="Arial Rounded MT Bold" pitchFamily="34" charset="0"/>
              </a:rPr>
              <a:t>  </a:t>
            </a:r>
            <a:r>
              <a:rPr lang="en-US" sz="4400" b="1" kern="0" dirty="0" err="1" smtClean="0">
                <a:latin typeface="Arial Rounded MT Bold" pitchFamily="34" charset="0"/>
              </a:rPr>
              <a:t>que</a:t>
            </a:r>
            <a:r>
              <a:rPr lang="en-US" sz="4400" b="1" kern="0" dirty="0" smtClean="0">
                <a:latin typeface="Arial Rounded MT Bold" pitchFamily="34" charset="0"/>
              </a:rPr>
              <a:t> </a:t>
            </a:r>
            <a:r>
              <a:rPr lang="en-US" sz="4400" b="1" kern="0" dirty="0" err="1" smtClean="0">
                <a:latin typeface="Arial Rounded MT Bold" pitchFamily="34" charset="0"/>
              </a:rPr>
              <a:t>toda</a:t>
            </a:r>
            <a:r>
              <a:rPr lang="en-US" sz="4400" b="1" kern="0" dirty="0" smtClean="0">
                <a:latin typeface="Arial Rounded MT Bold" pitchFamily="34" charset="0"/>
              </a:rPr>
              <a:t> la </a:t>
            </a:r>
            <a:r>
              <a:rPr lang="en-US" sz="4400" b="1" kern="0" dirty="0" err="1" smtClean="0">
                <a:latin typeface="Arial Rounded MT Bold" pitchFamily="34" charset="0"/>
              </a:rPr>
              <a:t>congregación</a:t>
            </a:r>
            <a:r>
              <a:rPr lang="en-US" sz="4400" b="1" kern="0" dirty="0" smtClean="0">
                <a:latin typeface="Arial Rounded MT Bold" pitchFamily="34" charset="0"/>
              </a:rPr>
              <a:t> tome </a:t>
            </a:r>
            <a:r>
              <a:rPr lang="en-US" sz="4400" b="1" kern="0" dirty="0" err="1" smtClean="0">
                <a:latin typeface="Arial Rounded MT Bold" pitchFamily="34" charset="0"/>
              </a:rPr>
              <a:t>este</a:t>
            </a:r>
            <a:r>
              <a:rPr lang="en-US" sz="4400" b="1" kern="0" dirty="0" smtClean="0">
                <a:latin typeface="Arial Rounded MT Bold" pitchFamily="34" charset="0"/>
              </a:rPr>
              <a:t> </a:t>
            </a:r>
            <a:r>
              <a:rPr lang="en-US" sz="4400" b="1" kern="0" dirty="0" err="1" smtClean="0">
                <a:latin typeface="Arial Rounded MT Bold" pitchFamily="34" charset="0"/>
              </a:rPr>
              <a:t>blanco</a:t>
            </a:r>
            <a:r>
              <a:rPr lang="en-US" sz="4400" b="1" kern="0" dirty="0" smtClean="0">
                <a:latin typeface="Arial Rounded MT Bold" pitchFamily="34" charset="0"/>
              </a:rPr>
              <a:t> </a:t>
            </a:r>
            <a:r>
              <a:rPr lang="en-US" sz="4400" b="1" kern="0" dirty="0" err="1" smtClean="0">
                <a:latin typeface="Arial Rounded MT Bold" pitchFamily="34" charset="0"/>
              </a:rPr>
              <a:t>como</a:t>
            </a:r>
            <a:r>
              <a:rPr lang="en-US" sz="4400" b="1" kern="0" dirty="0" smtClean="0">
                <a:latin typeface="Arial Rounded MT Bold" pitchFamily="34" charset="0"/>
              </a:rPr>
              <a:t> </a:t>
            </a:r>
            <a:r>
              <a:rPr lang="en-US" sz="4400" b="1" kern="0" dirty="0" err="1" smtClean="0">
                <a:latin typeface="Arial Rounded MT Bold" pitchFamily="34" charset="0"/>
              </a:rPr>
              <a:t>suyo</a:t>
            </a:r>
            <a:r>
              <a:rPr lang="en-US" sz="4400" b="1" kern="0" dirty="0" smtClean="0">
                <a:latin typeface="Arial Rounded MT Bold" pitchFamily="34" charset="0"/>
              </a:rPr>
              <a:t>.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6" name="25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7" name="2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8" name="2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29" name="2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685800" y="1219200"/>
            <a:ext cx="7772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Forme</a:t>
            </a:r>
            <a:r>
              <a:rPr lang="en-US" sz="4400" b="1" kern="0" dirty="0" smtClean="0">
                <a:latin typeface="Arial Rounded MT Bold" pitchFamily="34" charset="0"/>
              </a:rPr>
              <a:t> 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lo antes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posible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las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Parejas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Misioneras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Documents and Settings\Owner.FÚNEZMEJIA\My Documents\My Pictures\Fondos 2009\Fondos PPT 2009\Imágenes con degrado\sharing gospe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495550"/>
            <a:ext cx="3965575" cy="3829050"/>
          </a:xfrm>
          <a:prstGeom prst="rect">
            <a:avLst/>
          </a:prstGeom>
          <a:noFill/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GANANDO UNA ALMA POR MES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1219200" y="1371600"/>
            <a:ext cx="7543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457200" algn="just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buSzTx/>
              <a:tabLst/>
              <a:defRPr/>
            </a:pPr>
            <a:r>
              <a:rPr lang="en-US" sz="2800" b="1" kern="0" dirty="0" smtClean="0">
                <a:latin typeface="Arial Rounded MT Bold" pitchFamily="34" charset="0"/>
              </a:rPr>
              <a:t>Elena de White </a:t>
            </a:r>
            <a:r>
              <a:rPr lang="en-US" sz="2800" b="1" kern="0" dirty="0" err="1" smtClean="0">
                <a:latin typeface="Arial Rounded MT Bold" pitchFamily="34" charset="0"/>
              </a:rPr>
              <a:t>comenta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que</a:t>
            </a:r>
            <a:r>
              <a:rPr lang="en-US" sz="2800" b="1" kern="0" dirty="0" smtClean="0">
                <a:latin typeface="Arial Rounded MT Bold" pitchFamily="34" charset="0"/>
              </a:rPr>
              <a:t>: </a:t>
            </a:r>
            <a:r>
              <a:rPr lang="en-US" sz="2600" b="1" kern="0" dirty="0" smtClean="0">
                <a:latin typeface="Arial Rounded MT Bold" pitchFamily="34" charset="0"/>
              </a:rPr>
              <a:t>“</a:t>
            </a:r>
            <a:r>
              <a:rPr lang="pt-BR" sz="2600" b="1" kern="0" dirty="0" err="1" smtClean="0">
                <a:latin typeface="Arial Rounded MT Bold" pitchFamily="34" charset="0"/>
              </a:rPr>
              <a:t>Ninguno</a:t>
            </a:r>
            <a:r>
              <a:rPr lang="pt-BR" sz="2600" b="1" kern="0" dirty="0" smtClean="0">
                <a:latin typeface="Arial Rounded MT Bold" pitchFamily="34" charset="0"/>
              </a:rPr>
              <a:t> </a:t>
            </a:r>
            <a:r>
              <a:rPr lang="pt-BR" sz="2600" b="1" kern="0" dirty="0" err="1" smtClean="0">
                <a:latin typeface="Arial Rounded MT Bold" pitchFamily="34" charset="0"/>
              </a:rPr>
              <a:t>fue</a:t>
            </a:r>
            <a:r>
              <a:rPr lang="pt-BR" sz="2600" b="1" kern="0" dirty="0" smtClean="0">
                <a:latin typeface="Arial Rounded MT Bold" pitchFamily="34" charset="0"/>
              </a:rPr>
              <a:t> enviado solo, Hermano </a:t>
            </a:r>
            <a:r>
              <a:rPr lang="pt-BR" sz="2600" b="1" kern="0" dirty="0" err="1" smtClean="0">
                <a:latin typeface="Arial Rounded MT Bold" pitchFamily="34" charset="0"/>
              </a:rPr>
              <a:t>con</a:t>
            </a:r>
            <a:r>
              <a:rPr lang="pt-BR" sz="2600" b="1" kern="0" dirty="0" smtClean="0">
                <a:latin typeface="Arial Rounded MT Bold" pitchFamily="34" charset="0"/>
              </a:rPr>
              <a:t> Hermano y Amigo </a:t>
            </a:r>
            <a:r>
              <a:rPr lang="pt-BR" sz="2600" b="1" kern="0" dirty="0" err="1" smtClean="0">
                <a:latin typeface="Arial Rounded MT Bold" pitchFamily="34" charset="0"/>
              </a:rPr>
              <a:t>al</a:t>
            </a:r>
            <a:r>
              <a:rPr lang="pt-BR" sz="2600" b="1" kern="0" dirty="0" smtClean="0">
                <a:latin typeface="Arial Rounded MT Bold" pitchFamily="34" charset="0"/>
              </a:rPr>
              <a:t> lado de </a:t>
            </a:r>
            <a:r>
              <a:rPr lang="pt-BR" sz="2600" b="1" kern="0" dirty="0" err="1" smtClean="0">
                <a:latin typeface="Arial Rounded MT Bold" pitchFamily="34" charset="0"/>
              </a:rPr>
              <a:t>su</a:t>
            </a:r>
            <a:r>
              <a:rPr lang="pt-BR" sz="2600" b="1" kern="0" dirty="0" smtClean="0">
                <a:latin typeface="Arial Rounded MT Bold" pitchFamily="34" charset="0"/>
              </a:rPr>
              <a:t> Amigo”. (</a:t>
            </a:r>
            <a:r>
              <a:rPr lang="pt-BR" sz="2600" b="1" kern="0" dirty="0" err="1" smtClean="0">
                <a:latin typeface="Arial Rounded MT Bold" pitchFamily="34" charset="0"/>
              </a:rPr>
              <a:t>Deseado</a:t>
            </a:r>
            <a:r>
              <a:rPr lang="pt-BR" sz="2600" b="1" kern="0" dirty="0" smtClean="0">
                <a:latin typeface="Arial Rounded MT Bold" pitchFamily="34" charset="0"/>
              </a:rPr>
              <a:t> de Todas </a:t>
            </a:r>
            <a:r>
              <a:rPr lang="pt-BR" sz="2600" b="1" kern="0" dirty="0" err="1" smtClean="0">
                <a:latin typeface="Arial Rounded MT Bold" pitchFamily="34" charset="0"/>
              </a:rPr>
              <a:t>las</a:t>
            </a:r>
            <a:r>
              <a:rPr lang="pt-BR" sz="2600" b="1" kern="0" dirty="0" smtClean="0">
                <a:latin typeface="Arial Rounded MT Bold" pitchFamily="34" charset="0"/>
              </a:rPr>
              <a:t> Gentes, 350</a:t>
            </a:r>
            <a:r>
              <a:rPr lang="en-US" sz="2600" b="1" kern="0" dirty="0" smtClean="0">
                <a:latin typeface="Arial Rounded MT Bold" pitchFamily="34" charset="0"/>
              </a:rPr>
              <a:t>).</a:t>
            </a:r>
          </a:p>
          <a:p>
            <a:pPr marR="0" lvl="0" indent="457200" algn="just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buSzTx/>
              <a:tabLst/>
              <a:defRPr/>
            </a:pPr>
            <a:r>
              <a:rPr lang="en-US" sz="2600" b="1" kern="0" dirty="0" err="1" smtClean="0">
                <a:latin typeface="Arial Rounded MT Bold" pitchFamily="34" charset="0"/>
              </a:rPr>
              <a:t>Esto</a:t>
            </a:r>
            <a:r>
              <a:rPr lang="en-US" sz="2600" b="1" kern="0" dirty="0" smtClean="0">
                <a:latin typeface="Arial Rounded MT Bold" pitchFamily="34" charset="0"/>
              </a:rPr>
              <a:t> se </a:t>
            </a:r>
            <a:r>
              <a:rPr lang="en-US" sz="2600" b="1" kern="0" dirty="0" err="1" smtClean="0">
                <a:latin typeface="Arial Rounded MT Bold" pitchFamily="34" charset="0"/>
              </a:rPr>
              <a:t>debía</a:t>
            </a:r>
            <a:r>
              <a:rPr lang="en-US" sz="2600" b="1" kern="0" dirty="0" smtClean="0">
                <a:latin typeface="Arial Rounded MT Bold" pitchFamily="34" charset="0"/>
              </a:rPr>
              <a:t> a </a:t>
            </a:r>
            <a:r>
              <a:rPr lang="en-US" sz="2600" b="1" kern="0" dirty="0" err="1" smtClean="0">
                <a:latin typeface="Arial Rounded MT Bold" pitchFamily="34" charset="0"/>
              </a:rPr>
              <a:t>que</a:t>
            </a:r>
            <a:r>
              <a:rPr lang="en-US" sz="2600" b="1" kern="0" dirty="0" smtClean="0">
                <a:latin typeface="Arial Rounded MT Bold" pitchFamily="34" charset="0"/>
              </a:rPr>
              <a:t> “</a:t>
            </a:r>
            <a:r>
              <a:rPr lang="pt-BR" sz="2600" b="1" kern="0" dirty="0" err="1" smtClean="0">
                <a:latin typeface="Arial Rounded MT Bold" pitchFamily="34" charset="0"/>
              </a:rPr>
              <a:t>Así</a:t>
            </a:r>
            <a:r>
              <a:rPr lang="pt-BR" sz="2600" b="1" kern="0" dirty="0" smtClean="0">
                <a:latin typeface="Arial Rounded MT Bold" pitchFamily="34" charset="0"/>
              </a:rPr>
              <a:t> se </a:t>
            </a:r>
            <a:r>
              <a:rPr lang="pt-BR" sz="2600" b="1" kern="0" dirty="0" err="1" smtClean="0">
                <a:latin typeface="Arial Rounded MT Bold" pitchFamily="34" charset="0"/>
              </a:rPr>
              <a:t>podrian</a:t>
            </a:r>
            <a:r>
              <a:rPr lang="pt-BR" sz="2600" b="1" kern="0" dirty="0" smtClean="0">
                <a:latin typeface="Arial Rounded MT Bold" pitchFamily="34" charset="0"/>
              </a:rPr>
              <a:t> auxiliar y animar mutuamente, </a:t>
            </a:r>
            <a:r>
              <a:rPr lang="pt-BR" sz="2600" b="1" kern="0" dirty="0" err="1" smtClean="0">
                <a:latin typeface="Arial Rounded MT Bold" pitchFamily="34" charset="0"/>
              </a:rPr>
              <a:t>aconsejandose</a:t>
            </a:r>
            <a:r>
              <a:rPr lang="pt-BR" sz="2600" b="1" kern="0" dirty="0" smtClean="0">
                <a:latin typeface="Arial Rounded MT Bold" pitchFamily="34" charset="0"/>
              </a:rPr>
              <a:t> entre si y orando unos </a:t>
            </a:r>
            <a:r>
              <a:rPr lang="pt-BR" sz="2600" b="1" kern="0" dirty="0" err="1" smtClean="0">
                <a:latin typeface="Arial Rounded MT Bold" pitchFamily="34" charset="0"/>
              </a:rPr>
              <a:t>con</a:t>
            </a:r>
            <a:r>
              <a:rPr lang="pt-BR" sz="2600" b="1" kern="0" dirty="0" smtClean="0">
                <a:latin typeface="Arial Rounded MT Bold" pitchFamily="34" charset="0"/>
              </a:rPr>
              <a:t> </a:t>
            </a:r>
            <a:r>
              <a:rPr lang="pt-BR" sz="2600" b="1" kern="0" dirty="0" err="1" smtClean="0">
                <a:latin typeface="Arial Rounded MT Bold" pitchFamily="34" charset="0"/>
              </a:rPr>
              <a:t>otros</a:t>
            </a:r>
            <a:r>
              <a:rPr lang="pt-BR" sz="2600" b="1" kern="0" dirty="0" smtClean="0">
                <a:latin typeface="Arial Rounded MT Bold" pitchFamily="34" charset="0"/>
              </a:rPr>
              <a:t>, </a:t>
            </a:r>
            <a:r>
              <a:rPr lang="pt-BR" sz="2600" b="1" kern="0" dirty="0" err="1" smtClean="0">
                <a:latin typeface="Arial Rounded MT Bold" pitchFamily="34" charset="0"/>
              </a:rPr>
              <a:t>la</a:t>
            </a:r>
            <a:r>
              <a:rPr lang="pt-BR" sz="2600" b="1" kern="0" dirty="0" smtClean="0">
                <a:latin typeface="Arial Rounded MT Bold" pitchFamily="34" charset="0"/>
              </a:rPr>
              <a:t> </a:t>
            </a:r>
            <a:r>
              <a:rPr lang="pt-BR" sz="2600" b="1" kern="0" dirty="0" err="1" smtClean="0">
                <a:latin typeface="Arial Rounded MT Bold" pitchFamily="34" charset="0"/>
              </a:rPr>
              <a:t>fuerza</a:t>
            </a:r>
            <a:r>
              <a:rPr lang="pt-BR" sz="2600" b="1" kern="0" dirty="0" smtClean="0">
                <a:latin typeface="Arial Rounded MT Bold" pitchFamily="34" charset="0"/>
              </a:rPr>
              <a:t> de uno </a:t>
            </a:r>
            <a:r>
              <a:rPr lang="pt-BR" sz="2600" b="1" kern="0" dirty="0" err="1" smtClean="0">
                <a:latin typeface="Arial Rounded MT Bold" pitchFamily="34" charset="0"/>
              </a:rPr>
              <a:t>supliendo</a:t>
            </a:r>
            <a:r>
              <a:rPr lang="pt-BR" sz="2600" b="1" kern="0" dirty="0" smtClean="0">
                <a:latin typeface="Arial Rounded MT Bold" pitchFamily="34" charset="0"/>
              </a:rPr>
              <a:t> </a:t>
            </a:r>
            <a:r>
              <a:rPr lang="pt-BR" sz="2600" b="1" kern="0" dirty="0" err="1" smtClean="0">
                <a:latin typeface="Arial Rounded MT Bold" pitchFamily="34" charset="0"/>
              </a:rPr>
              <a:t>la</a:t>
            </a:r>
            <a:r>
              <a:rPr lang="pt-BR" sz="2600" b="1" kern="0" dirty="0" smtClean="0">
                <a:latin typeface="Arial Rounded MT Bold" pitchFamily="34" charset="0"/>
              </a:rPr>
              <a:t> </a:t>
            </a:r>
            <a:r>
              <a:rPr lang="pt-BR" sz="2600" b="1" kern="0" dirty="0" err="1" smtClean="0">
                <a:latin typeface="Arial Rounded MT Bold" pitchFamily="34" charset="0"/>
              </a:rPr>
              <a:t>flaqueza</a:t>
            </a:r>
            <a:r>
              <a:rPr lang="pt-BR" sz="2600" b="1" kern="0" dirty="0" smtClean="0">
                <a:latin typeface="Arial Rounded MT Bold" pitchFamily="34" charset="0"/>
              </a:rPr>
              <a:t> </a:t>
            </a:r>
            <a:r>
              <a:rPr lang="pt-BR" sz="2600" b="1" kern="0" dirty="0" err="1" smtClean="0">
                <a:latin typeface="Arial Rounded MT Bold" pitchFamily="34" charset="0"/>
              </a:rPr>
              <a:t>del</a:t>
            </a:r>
            <a:r>
              <a:rPr lang="pt-BR" sz="2600" b="1" kern="0" dirty="0" smtClean="0">
                <a:latin typeface="Arial Rounded MT Bold" pitchFamily="34" charset="0"/>
              </a:rPr>
              <a:t> </a:t>
            </a:r>
            <a:r>
              <a:rPr lang="pt-BR" sz="2600" b="1" kern="0" dirty="0" err="1" smtClean="0">
                <a:latin typeface="Arial Rounded MT Bold" pitchFamily="34" charset="0"/>
              </a:rPr>
              <a:t>otro</a:t>
            </a:r>
            <a:r>
              <a:rPr lang="pt-BR" sz="2600" b="1" kern="0" dirty="0" smtClean="0">
                <a:latin typeface="Arial Rounded MT Bold" pitchFamily="34" charset="0"/>
              </a:rPr>
              <a:t>. (</a:t>
            </a:r>
            <a:r>
              <a:rPr lang="pt-BR" sz="2600" b="1" kern="0" dirty="0" err="1" smtClean="0">
                <a:latin typeface="Arial Rounded MT Bold" pitchFamily="34" charset="0"/>
              </a:rPr>
              <a:t>Ibíd</a:t>
            </a:r>
            <a:r>
              <a:rPr lang="pt-BR" sz="2600" b="1" kern="0" dirty="0" smtClean="0">
                <a:latin typeface="Arial Rounded MT Bold" pitchFamily="34" charset="0"/>
              </a:rPr>
              <a:t>, 350).</a:t>
            </a:r>
            <a:endParaRPr lang="en-US" sz="2600" b="1" kern="0" dirty="0">
              <a:latin typeface="Arial Rounded MT Bold" pitchFamily="34" charset="0"/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ganar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alma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 </a:t>
            </a:r>
            <a:r>
              <a:rPr lang="en-US" sz="1600" noProof="0" dirty="0" smtClean="0">
                <a:solidFill>
                  <a:schemeClr val="bg1"/>
                </a:solidFill>
              </a:rPr>
              <a:t>el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 bldLvl="3"/>
    </p:bldLst>
  </p:timing>
</p:sld>
</file>

<file path=ppt/theme/theme1.xml><?xml version="1.0" encoding="utf-8"?>
<a:theme xmlns:a="http://schemas.openxmlformats.org/drawingml/2006/main" name="cdb2004158l">
  <a:themeElements>
    <a:clrScheme name="Tema de Office 1">
      <a:dk1>
        <a:srgbClr val="1D4940"/>
      </a:dk1>
      <a:lt1>
        <a:srgbClr val="FFFFFF"/>
      </a:lt1>
      <a:dk2>
        <a:srgbClr val="3F716F"/>
      </a:dk2>
      <a:lt2>
        <a:srgbClr val="C0C0C0"/>
      </a:lt2>
      <a:accent1>
        <a:srgbClr val="669E86"/>
      </a:accent1>
      <a:accent2>
        <a:srgbClr val="A2CAB4"/>
      </a:accent2>
      <a:accent3>
        <a:srgbClr val="FFFFFF"/>
      </a:accent3>
      <a:accent4>
        <a:srgbClr val="173D35"/>
      </a:accent4>
      <a:accent5>
        <a:srgbClr val="B8CCC3"/>
      </a:accent5>
      <a:accent6>
        <a:srgbClr val="92B7A3"/>
      </a:accent6>
      <a:hlink>
        <a:srgbClr val="8CA35F"/>
      </a:hlink>
      <a:folHlink>
        <a:srgbClr val="C1B05D"/>
      </a:folHlink>
    </a:clrScheme>
    <a:fontScheme name="Tema d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1D4940"/>
        </a:dk1>
        <a:lt1>
          <a:srgbClr val="FFFFFF"/>
        </a:lt1>
        <a:dk2>
          <a:srgbClr val="3F716F"/>
        </a:dk2>
        <a:lt2>
          <a:srgbClr val="C0C0C0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4B92E1"/>
        </a:accent1>
        <a:accent2>
          <a:srgbClr val="99CCFF"/>
        </a:accent2>
        <a:accent3>
          <a:srgbClr val="FFFFFF"/>
        </a:accent3>
        <a:accent4>
          <a:srgbClr val="062C63"/>
        </a:accent4>
        <a:accent5>
          <a:srgbClr val="B1C7EE"/>
        </a:accent5>
        <a:accent6>
          <a:srgbClr val="8AB9E7"/>
        </a:accent6>
        <a:hlink>
          <a:srgbClr val="0066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B4C5B"/>
        </a:dk1>
        <a:lt1>
          <a:srgbClr val="FFFFFF"/>
        </a:lt1>
        <a:dk2>
          <a:srgbClr val="000000"/>
        </a:dk2>
        <a:lt2>
          <a:srgbClr val="969696"/>
        </a:lt2>
        <a:accent1>
          <a:srgbClr val="E3BE05"/>
        </a:accent1>
        <a:accent2>
          <a:srgbClr val="81C200"/>
        </a:accent2>
        <a:accent3>
          <a:srgbClr val="FFFFFF"/>
        </a:accent3>
        <a:accent4>
          <a:srgbClr val="08404C"/>
        </a:accent4>
        <a:accent5>
          <a:srgbClr val="EFDBAA"/>
        </a:accent5>
        <a:accent6>
          <a:srgbClr val="74B0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cdb2004158l</Template>
  <TotalTime>1080</TotalTime>
  <Words>894</Words>
  <Application>Microsoft Office PowerPoint</Application>
  <PresentationFormat>Presentación en pantalla (4:3)</PresentationFormat>
  <Paragraphs>148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cdb2004158l</vt:lpstr>
      <vt:lpstr>NIVEL</vt:lpstr>
      <vt:lpstr>NIVEL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PRÓXIMO SEMINARIO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Cómo ganar un alma en un mes</dc:title>
  <dc:subject>Certificación de Líderes</dc:subject>
  <dc:creator>Fredy René Fúnez</dc:creator>
  <cp:lastModifiedBy>Ney Devis</cp:lastModifiedBy>
  <cp:revision>60</cp:revision>
  <dcterms:created xsi:type="dcterms:W3CDTF">2009-04-20T04:15:08Z</dcterms:created>
  <dcterms:modified xsi:type="dcterms:W3CDTF">2010-01-17T18:15:55Z</dcterms:modified>
  <cp:category>NIVEL II</cp:category>
</cp:coreProperties>
</file>